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png" ContentType="image/png"/>
  <Default Extension="wdp" ContentType="image/vnd.ms-photo"/>
  <Default Extension="emf" ContentType="image/x-emf"/>
  <Default Extension="wmf" ContentType="image/x-wmf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0"/>
  </p:notesMasterIdLst>
  <p:sldIdLst>
    <p:sldId id="480" r:id="rId3"/>
    <p:sldId id="469" r:id="rId4"/>
    <p:sldId id="517" r:id="rId5"/>
    <p:sldId id="299" r:id="rId6"/>
    <p:sldId id="481" r:id="rId7"/>
    <p:sldId id="482" r:id="rId8"/>
    <p:sldId id="471" r:id="rId9"/>
    <p:sldId id="483" r:id="rId11"/>
    <p:sldId id="484" r:id="rId12"/>
    <p:sldId id="473" r:id="rId13"/>
    <p:sldId id="486" r:id="rId14"/>
    <p:sldId id="487" r:id="rId15"/>
    <p:sldId id="406" r:id="rId16"/>
    <p:sldId id="502" r:id="rId17"/>
    <p:sldId id="475" r:id="rId18"/>
    <p:sldId id="477" r:id="rId19"/>
    <p:sldId id="478" r:id="rId20"/>
    <p:sldId id="479" r:id="rId21"/>
    <p:sldId id="503" r:id="rId22"/>
    <p:sldId id="504" r:id="rId23"/>
    <p:sldId id="513" r:id="rId24"/>
    <p:sldId id="438" r:id="rId25"/>
    <p:sldId id="514" r:id="rId26"/>
    <p:sldId id="515" r:id="rId27"/>
    <p:sldId id="420" r:id="rId28"/>
    <p:sldId id="516" r:id="rId29"/>
    <p:sldId id="518" r:id="rId30"/>
    <p:sldId id="440" r:id="rId31"/>
    <p:sldId id="443" r:id="rId32"/>
  </p:sldIdLst>
  <p:sldSz cx="9144000" cy="6858000" type="screen4x3"/>
  <p:notesSz cx="6858000" cy="9144000"/>
  <p:custDataLst>
    <p:tags r:id="rId36"/>
  </p:custDataLst>
  <p:defaultTextStyle>
    <a:defPPr>
      <a:defRPr lang="zh-CN"/>
    </a:defPPr>
    <a:lvl1pPr marL="0" lvl="0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400" b="1" i="0" u="none" kern="1200" baseline="0">
        <a:solidFill>
          <a:schemeClr val="tx1"/>
        </a:solidFill>
        <a:latin typeface="Arial" panose="020B0604020202020204" pitchFamily="34" charset="0"/>
        <a:ea typeface="华文细黑" panose="02010600040101010101" pitchFamily="2" charset="-122"/>
        <a:cs typeface="+mn-cs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400" b="1" i="0" u="none" kern="1200" baseline="0">
        <a:solidFill>
          <a:schemeClr val="tx1"/>
        </a:solidFill>
        <a:latin typeface="Arial" panose="020B0604020202020204" pitchFamily="34" charset="0"/>
        <a:ea typeface="华文细黑" panose="02010600040101010101" pitchFamily="2" charset="-122"/>
        <a:cs typeface="+mn-cs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400" b="1" i="0" u="none" kern="1200" baseline="0">
        <a:solidFill>
          <a:schemeClr val="tx1"/>
        </a:solidFill>
        <a:latin typeface="Arial" panose="020B0604020202020204" pitchFamily="34" charset="0"/>
        <a:ea typeface="华文细黑" panose="02010600040101010101" pitchFamily="2" charset="-122"/>
        <a:cs typeface="+mn-cs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400" b="1" i="0" u="none" kern="1200" baseline="0">
        <a:solidFill>
          <a:schemeClr val="tx1"/>
        </a:solidFill>
        <a:latin typeface="Arial" panose="020B0604020202020204" pitchFamily="34" charset="0"/>
        <a:ea typeface="华文细黑" panose="02010600040101010101" pitchFamily="2" charset="-122"/>
        <a:cs typeface="+mn-cs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400" b="1" i="0" u="none" kern="1200" baseline="0">
        <a:solidFill>
          <a:schemeClr val="tx1"/>
        </a:solidFill>
        <a:latin typeface="Arial" panose="020B0604020202020204" pitchFamily="34" charset="0"/>
        <a:ea typeface="华文细黑" panose="02010600040101010101" pitchFamily="2" charset="-122"/>
        <a:cs typeface="+mn-cs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400" b="1" i="0" u="none" kern="1200" baseline="0">
        <a:solidFill>
          <a:schemeClr val="tx1"/>
        </a:solidFill>
        <a:latin typeface="Arial" panose="020B0604020202020204" pitchFamily="34" charset="0"/>
        <a:ea typeface="华文细黑" panose="02010600040101010101" pitchFamily="2" charset="-122"/>
        <a:cs typeface="+mn-cs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400" b="1" i="0" u="none" kern="1200" baseline="0">
        <a:solidFill>
          <a:schemeClr val="tx1"/>
        </a:solidFill>
        <a:latin typeface="Arial" panose="020B0604020202020204" pitchFamily="34" charset="0"/>
        <a:ea typeface="华文细黑" panose="02010600040101010101" pitchFamily="2" charset="-122"/>
        <a:cs typeface="+mn-cs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400" b="1" i="0" u="none" kern="1200" baseline="0">
        <a:solidFill>
          <a:schemeClr val="tx1"/>
        </a:solidFill>
        <a:latin typeface="Arial" panose="020B0604020202020204" pitchFamily="34" charset="0"/>
        <a:ea typeface="华文细黑" panose="02010600040101010101" pitchFamily="2" charset="-122"/>
        <a:cs typeface="+mn-cs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400" b="1" i="0" u="none" kern="1200" baseline="0">
        <a:solidFill>
          <a:schemeClr val="tx1"/>
        </a:solidFill>
        <a:latin typeface="Arial" panose="020B0604020202020204" pitchFamily="34" charset="0"/>
        <a:ea typeface="华文细黑" panose="0201060004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49" userDrawn="1">
          <p15:clr>
            <a:srgbClr val="A4A3A4"/>
          </p15:clr>
        </p15:guide>
        <p15:guide id="2" pos="288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00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 snapToGrid="0" showGuides="1">
      <p:cViewPr varScale="1">
        <p:scale>
          <a:sx n="103" d="100"/>
          <a:sy n="103" d="100"/>
        </p:scale>
        <p:origin x="-1854" y="-84"/>
      </p:cViewPr>
      <p:guideLst>
        <p:guide orient="horz" pos="2149"/>
        <p:guide pos="2884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199" cy="76199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6" Type="http://schemas.openxmlformats.org/officeDocument/2006/relationships/tags" Target="tags/tag181.xml"/><Relationship Id="rId35" Type="http://schemas.openxmlformats.org/officeDocument/2006/relationships/tableStyles" Target="tableStyles.xml"/><Relationship Id="rId34" Type="http://schemas.openxmlformats.org/officeDocument/2006/relationships/viewProps" Target="viewProps.xml"/><Relationship Id="rId33" Type="http://schemas.openxmlformats.org/officeDocument/2006/relationships/presProps" Target="presProps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 panose="020B0604020202020204" pitchFamily="34" charset="0"/>
              <a:ea typeface="华文细黑" panose="02010600040101010101" pitchFamily="2" charset="-122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5C414DD-F05F-43E8-8F49-D51A81ECC891}" type="datetimeFigureOut">
              <a: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华文细黑" panose="02010600040101010101" pitchFamily="2" charset="-122"/>
                <a:cs typeface="+mn-cs"/>
              </a:rPr>
            </a:fld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 panose="020B0604020202020204" pitchFamily="34" charset="0"/>
              <a:ea typeface="华文细黑" panose="02010600040101010101" pitchFamily="2" charset="-122"/>
              <a:cs typeface="+mn-cs"/>
            </a:endParaRPr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单击此处编辑母版文本样式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第二级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第三级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1371600" marR="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第四级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1828800" marR="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第五级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 panose="020B0604020202020204" pitchFamily="34" charset="0"/>
              <a:ea typeface="华文细黑" panose="0201060004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p>
            <a:pPr lvl="0" algn="r" eaLnBrk="1" fontAlgn="base" hangingPunct="1">
              <a:buNone/>
            </a:pPr>
            <a:fld id="{9A0DB2DC-4C9A-4742-B13C-FB6460FD3503}" type="slidenum">
              <a:rPr lang="zh-CN" altLang="en-US" sz="1200" strike="noStrike" noProof="1" dirty="0">
                <a:latin typeface="Arial" panose="020B0604020202020204" pitchFamily="34" charset="0"/>
                <a:ea typeface="华文细黑" panose="02010600040101010101" pitchFamily="2" charset="-122"/>
                <a:cs typeface="+mn-cs"/>
              </a:rPr>
            </a:fld>
            <a:endParaRPr lang="zh-CN" altLang="en-US" sz="1200" strike="noStrike" noProof="1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>
              <a:buNone/>
            </a:pPr>
            <a:fld id="{9A0DB2DC-4C9A-4742-B13C-FB6460FD3503}" type="slidenum">
              <a:rPr lang="en-US" altLang="zh-CN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en-US" altLang="zh-CN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>
              <a:buNone/>
            </a:pPr>
            <a:fld id="{9A0DB2DC-4C9A-4742-B13C-FB6460FD3503}" type="slidenum">
              <a:rPr lang="en-US" altLang="zh-CN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en-US" altLang="zh-CN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>
              <a:buNone/>
            </a:pPr>
            <a:fld id="{9A0DB2DC-4C9A-4742-B13C-FB6460FD3503}" type="slidenum">
              <a:rPr lang="en-US" altLang="zh-CN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en-US" altLang="zh-CN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>
              <a:buNone/>
            </a:pPr>
            <a:fld id="{9A0DB2DC-4C9A-4742-B13C-FB6460FD3503}" type="slidenum">
              <a:rPr lang="en-US" altLang="zh-CN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en-US" altLang="zh-CN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>
              <a:buNone/>
            </a:pPr>
            <a:fld id="{9A0DB2DC-4C9A-4742-B13C-FB6460FD3503}" type="slidenum">
              <a:rPr lang="en-US" altLang="zh-CN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en-US" altLang="zh-CN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>
              <a:buNone/>
            </a:pPr>
            <a:fld id="{9A0DB2DC-4C9A-4742-B13C-FB6460FD3503}" type="slidenum">
              <a:rPr lang="en-US" altLang="zh-CN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en-US" altLang="zh-CN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>
              <a:buNone/>
            </a:pPr>
            <a:fld id="{9A0DB2DC-4C9A-4742-B13C-FB6460FD3503}" type="slidenum">
              <a:rPr lang="en-US" altLang="zh-CN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en-US" altLang="zh-CN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>
              <a:buNone/>
            </a:pPr>
            <a:fld id="{9A0DB2DC-4C9A-4742-B13C-FB6460FD3503}" type="slidenum">
              <a:rPr lang="en-US" altLang="zh-CN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en-US" altLang="zh-CN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>
              <a:buNone/>
            </a:pPr>
            <a:fld id="{9A0DB2DC-4C9A-4742-B13C-FB6460FD3503}" type="slidenum">
              <a:rPr lang="en-US" altLang="zh-CN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en-US" altLang="zh-CN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>
              <a:buNone/>
            </a:pPr>
            <a:fld id="{9A0DB2DC-4C9A-4742-B13C-FB6460FD3503}" type="slidenum">
              <a:rPr lang="en-US" altLang="zh-CN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en-US" altLang="zh-CN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3200" b="0" i="0" u="none" strike="noStrike" kern="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>
              <a:buNone/>
            </a:pPr>
            <a:fld id="{9A0DB2DC-4C9A-4742-B13C-FB6460FD3503}" type="slidenum">
              <a:rPr lang="en-US" altLang="zh-CN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en-US" altLang="zh-CN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Rectang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027" name="Rectangle 3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indent="-285750"/>
            <a:r>
              <a:rPr lang="zh-CN" altLang="en-US" dirty="0"/>
              <a:t>第二级</a:t>
            </a:r>
            <a:endParaRPr lang="zh-CN" altLang="en-US" dirty="0"/>
          </a:p>
          <a:p>
            <a:pPr lvl="2" indent="-228600"/>
            <a:r>
              <a:rPr lang="zh-CN" altLang="en-US" dirty="0"/>
              <a:t>第三级</a:t>
            </a:r>
            <a:endParaRPr lang="zh-CN" altLang="en-US" dirty="0"/>
          </a:p>
          <a:p>
            <a:pPr lvl="3" indent="-228600"/>
            <a:r>
              <a:rPr lang="zh-CN" altLang="en-US" dirty="0"/>
              <a:t>第四级</a:t>
            </a:r>
            <a:endParaRPr lang="zh-CN" altLang="en-US" dirty="0"/>
          </a:p>
          <a:p>
            <a:pPr lvl="4" indent="-228600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 sz="1400" b="0">
                <a:effectLst/>
                <a:latin typeface="Arial" panose="020B0604020202020204" pitchFamily="34" charset="0"/>
                <a:ea typeface="+mn-ea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>
              <a:defRPr sz="1400" b="0">
                <a:effectLst/>
                <a:latin typeface="Arial" panose="020B0604020202020204" pitchFamily="34" charset="0"/>
                <a:ea typeface="+mn-ea"/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>
              <a:defRPr sz="1400" b="0">
                <a:ea typeface="宋体" panose="02010600030101010101" pitchFamily="2" charset="-122"/>
              </a:defRPr>
            </a:lvl1pPr>
          </a:lstStyle>
          <a:p>
            <a:pPr lvl="0" eaLnBrk="1" fontAlgn="base" hangingPunct="1">
              <a:buNone/>
            </a:pPr>
            <a:fld id="{9A0DB2DC-4C9A-4742-B13C-FB6460FD3503}" type="slidenum">
              <a:rPr lang="en-US" altLang="zh-CN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en-US" altLang="zh-CN" strike="noStrike" noProof="1" dirty="0">
              <a:latin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NULL" TargetMode="External"/><Relationship Id="rId3" Type="http://schemas.openxmlformats.org/officeDocument/2006/relationships/image" Target="../media/image1.png"/><Relationship Id="rId2" Type="http://schemas.openxmlformats.org/officeDocument/2006/relationships/tags" Target="../tags/tag2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tags" Target="../tags/tag89.xml"/><Relationship Id="rId7" Type="http://schemas.openxmlformats.org/officeDocument/2006/relationships/tags" Target="../tags/tag88.xml"/><Relationship Id="rId6" Type="http://schemas.openxmlformats.org/officeDocument/2006/relationships/tags" Target="../tags/tag87.xml"/><Relationship Id="rId5" Type="http://schemas.openxmlformats.org/officeDocument/2006/relationships/image" Target="../media/image20.png"/><Relationship Id="rId4" Type="http://schemas.openxmlformats.org/officeDocument/2006/relationships/tags" Target="../tags/tag86.xml"/><Relationship Id="rId3" Type="http://schemas.openxmlformats.org/officeDocument/2006/relationships/tags" Target="../tags/tag85.xml"/><Relationship Id="rId2" Type="http://schemas.openxmlformats.org/officeDocument/2006/relationships/tags" Target="../tags/tag84.xml"/><Relationship Id="rId10" Type="http://schemas.openxmlformats.org/officeDocument/2006/relationships/notesSlide" Target="../notesSlides/notesSlide2.xml"/><Relationship Id="rId1" Type="http://schemas.openxmlformats.org/officeDocument/2006/relationships/tags" Target="../tags/tag83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21.png"/><Relationship Id="rId7" Type="http://schemas.openxmlformats.org/officeDocument/2006/relationships/tags" Target="../tags/tag96.xml"/><Relationship Id="rId6" Type="http://schemas.openxmlformats.org/officeDocument/2006/relationships/tags" Target="../tags/tag95.xml"/><Relationship Id="rId5" Type="http://schemas.openxmlformats.org/officeDocument/2006/relationships/tags" Target="../tags/tag94.xml"/><Relationship Id="rId4" Type="http://schemas.openxmlformats.org/officeDocument/2006/relationships/tags" Target="../tags/tag93.xml"/><Relationship Id="rId3" Type="http://schemas.openxmlformats.org/officeDocument/2006/relationships/tags" Target="../tags/tag92.xml"/><Relationship Id="rId2" Type="http://schemas.openxmlformats.org/officeDocument/2006/relationships/tags" Target="../tags/tag91.xml"/><Relationship Id="rId1" Type="http://schemas.openxmlformats.org/officeDocument/2006/relationships/tags" Target="../tags/tag90.xml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tags" Target="../tags/tag104.xml"/><Relationship Id="rId8" Type="http://schemas.openxmlformats.org/officeDocument/2006/relationships/tags" Target="../tags/tag103.xml"/><Relationship Id="rId7" Type="http://schemas.openxmlformats.org/officeDocument/2006/relationships/tags" Target="../tags/tag102.xml"/><Relationship Id="rId6" Type="http://schemas.openxmlformats.org/officeDocument/2006/relationships/tags" Target="../tags/tag101.xml"/><Relationship Id="rId5" Type="http://schemas.openxmlformats.org/officeDocument/2006/relationships/tags" Target="../tags/tag100.xml"/><Relationship Id="rId4" Type="http://schemas.openxmlformats.org/officeDocument/2006/relationships/tags" Target="../tags/tag99.xml"/><Relationship Id="rId34" Type="http://schemas.openxmlformats.org/officeDocument/2006/relationships/slideLayout" Target="../slideLayouts/slideLayout7.xml"/><Relationship Id="rId33" Type="http://schemas.openxmlformats.org/officeDocument/2006/relationships/image" Target="../media/image22.emf"/><Relationship Id="rId32" Type="http://schemas.openxmlformats.org/officeDocument/2006/relationships/tags" Target="../tags/tag127.xml"/><Relationship Id="rId31" Type="http://schemas.openxmlformats.org/officeDocument/2006/relationships/tags" Target="../tags/tag126.xml"/><Relationship Id="rId30" Type="http://schemas.openxmlformats.org/officeDocument/2006/relationships/tags" Target="../tags/tag125.xml"/><Relationship Id="rId3" Type="http://schemas.openxmlformats.org/officeDocument/2006/relationships/image" Target="../media/image21.png"/><Relationship Id="rId29" Type="http://schemas.openxmlformats.org/officeDocument/2006/relationships/tags" Target="../tags/tag124.xml"/><Relationship Id="rId28" Type="http://schemas.openxmlformats.org/officeDocument/2006/relationships/tags" Target="../tags/tag123.xml"/><Relationship Id="rId27" Type="http://schemas.openxmlformats.org/officeDocument/2006/relationships/tags" Target="../tags/tag122.xml"/><Relationship Id="rId26" Type="http://schemas.openxmlformats.org/officeDocument/2006/relationships/tags" Target="../tags/tag121.xml"/><Relationship Id="rId25" Type="http://schemas.openxmlformats.org/officeDocument/2006/relationships/tags" Target="../tags/tag120.xml"/><Relationship Id="rId24" Type="http://schemas.openxmlformats.org/officeDocument/2006/relationships/tags" Target="../tags/tag119.xml"/><Relationship Id="rId23" Type="http://schemas.openxmlformats.org/officeDocument/2006/relationships/tags" Target="../tags/tag118.xml"/><Relationship Id="rId22" Type="http://schemas.openxmlformats.org/officeDocument/2006/relationships/tags" Target="../tags/tag117.xml"/><Relationship Id="rId21" Type="http://schemas.openxmlformats.org/officeDocument/2006/relationships/tags" Target="../tags/tag116.xml"/><Relationship Id="rId20" Type="http://schemas.openxmlformats.org/officeDocument/2006/relationships/tags" Target="../tags/tag115.xml"/><Relationship Id="rId2" Type="http://schemas.openxmlformats.org/officeDocument/2006/relationships/tags" Target="../tags/tag98.xml"/><Relationship Id="rId19" Type="http://schemas.openxmlformats.org/officeDocument/2006/relationships/tags" Target="../tags/tag114.xml"/><Relationship Id="rId18" Type="http://schemas.openxmlformats.org/officeDocument/2006/relationships/tags" Target="../tags/tag113.xml"/><Relationship Id="rId17" Type="http://schemas.openxmlformats.org/officeDocument/2006/relationships/tags" Target="../tags/tag112.xml"/><Relationship Id="rId16" Type="http://schemas.openxmlformats.org/officeDocument/2006/relationships/tags" Target="../tags/tag111.xml"/><Relationship Id="rId15" Type="http://schemas.openxmlformats.org/officeDocument/2006/relationships/tags" Target="../tags/tag110.xml"/><Relationship Id="rId14" Type="http://schemas.openxmlformats.org/officeDocument/2006/relationships/tags" Target="../tags/tag109.xml"/><Relationship Id="rId13" Type="http://schemas.openxmlformats.org/officeDocument/2006/relationships/tags" Target="../tags/tag108.xml"/><Relationship Id="rId12" Type="http://schemas.openxmlformats.org/officeDocument/2006/relationships/tags" Target="../tags/tag107.xml"/><Relationship Id="rId11" Type="http://schemas.openxmlformats.org/officeDocument/2006/relationships/tags" Target="../tags/tag106.xml"/><Relationship Id="rId10" Type="http://schemas.openxmlformats.org/officeDocument/2006/relationships/tags" Target="../tags/tag105.xml"/><Relationship Id="rId1" Type="http://schemas.openxmlformats.org/officeDocument/2006/relationships/tags" Target="../tags/tag97.xml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tags" Target="../tags/tag129.xml"/><Relationship Id="rId3" Type="http://schemas.microsoft.com/office/2007/relationships/media" Target="../media/media2.mp4"/><Relationship Id="rId2" Type="http://schemas.openxmlformats.org/officeDocument/2006/relationships/video" Target="../media/media2.mp4"/><Relationship Id="rId1" Type="http://schemas.openxmlformats.org/officeDocument/2006/relationships/tags" Target="../tags/tag128.xml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tags" Target="../tags/tag136.xml"/><Relationship Id="rId8" Type="http://schemas.openxmlformats.org/officeDocument/2006/relationships/tags" Target="../tags/tag135.xml"/><Relationship Id="rId7" Type="http://schemas.openxmlformats.org/officeDocument/2006/relationships/tags" Target="../tags/tag134.xml"/><Relationship Id="rId6" Type="http://schemas.openxmlformats.org/officeDocument/2006/relationships/tags" Target="../tags/tag133.xml"/><Relationship Id="rId5" Type="http://schemas.openxmlformats.org/officeDocument/2006/relationships/tags" Target="../tags/tag132.xml"/><Relationship Id="rId4" Type="http://schemas.openxmlformats.org/officeDocument/2006/relationships/image" Target="NULL" TargetMode="External"/><Relationship Id="rId3" Type="http://schemas.openxmlformats.org/officeDocument/2006/relationships/image" Target="../media/image24.png"/><Relationship Id="rId2" Type="http://schemas.openxmlformats.org/officeDocument/2006/relationships/tags" Target="../tags/tag131.xml"/><Relationship Id="rId10" Type="http://schemas.openxmlformats.org/officeDocument/2006/relationships/slideLayout" Target="../slideLayouts/slideLayout7.xml"/><Relationship Id="rId1" Type="http://schemas.openxmlformats.org/officeDocument/2006/relationships/tags" Target="../tags/tag130.xml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image" Target="../media/image26.png"/><Relationship Id="rId8" Type="http://schemas.openxmlformats.org/officeDocument/2006/relationships/tags" Target="../tags/tag143.xml"/><Relationship Id="rId7" Type="http://schemas.openxmlformats.org/officeDocument/2006/relationships/image" Target="../media/image25.png"/><Relationship Id="rId6" Type="http://schemas.openxmlformats.org/officeDocument/2006/relationships/tags" Target="../tags/tag142.xml"/><Relationship Id="rId5" Type="http://schemas.openxmlformats.org/officeDocument/2006/relationships/tags" Target="../tags/tag141.xml"/><Relationship Id="rId4" Type="http://schemas.openxmlformats.org/officeDocument/2006/relationships/tags" Target="../tags/tag140.xml"/><Relationship Id="rId3" Type="http://schemas.openxmlformats.org/officeDocument/2006/relationships/tags" Target="../tags/tag139.xml"/><Relationship Id="rId2" Type="http://schemas.openxmlformats.org/officeDocument/2006/relationships/tags" Target="../tags/tag138.xml"/><Relationship Id="rId10" Type="http://schemas.openxmlformats.org/officeDocument/2006/relationships/slideLayout" Target="../slideLayouts/slideLayout7.xml"/><Relationship Id="rId1" Type="http://schemas.openxmlformats.org/officeDocument/2006/relationships/tags" Target="../tags/tag137.xml"/></Relationships>
</file>

<file path=ppt/slides/_rels/slide1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tags" Target="../tags/tag147.xml"/><Relationship Id="rId4" Type="http://schemas.openxmlformats.org/officeDocument/2006/relationships/tags" Target="../tags/tag146.xml"/><Relationship Id="rId3" Type="http://schemas.openxmlformats.org/officeDocument/2006/relationships/tags" Target="../tags/tag145.xml"/><Relationship Id="rId2" Type="http://schemas.openxmlformats.org/officeDocument/2006/relationships/image" Target="../media/image26.png"/><Relationship Id="rId1" Type="http://schemas.openxmlformats.org/officeDocument/2006/relationships/tags" Target="../tags/tag144.xml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tags" Target="../tags/tag150.xml"/><Relationship Id="rId3" Type="http://schemas.openxmlformats.org/officeDocument/2006/relationships/image" Target="../media/image28.png"/><Relationship Id="rId2" Type="http://schemas.openxmlformats.org/officeDocument/2006/relationships/tags" Target="../tags/tag149.xml"/><Relationship Id="rId1" Type="http://schemas.openxmlformats.org/officeDocument/2006/relationships/tags" Target="../tags/tag148.xml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NULL" TargetMode="External"/><Relationship Id="rId3" Type="http://schemas.openxmlformats.org/officeDocument/2006/relationships/image" Target="../media/image29.png"/><Relationship Id="rId2" Type="http://schemas.openxmlformats.org/officeDocument/2006/relationships/tags" Target="../tags/tag152.xml"/><Relationship Id="rId1" Type="http://schemas.openxmlformats.org/officeDocument/2006/relationships/tags" Target="../tags/tag151.xml"/></Relationships>
</file>

<file path=ppt/slides/_rels/slide1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tags" Target="../tags/tag156.xml"/><Relationship Id="rId5" Type="http://schemas.openxmlformats.org/officeDocument/2006/relationships/tags" Target="../tags/tag155.xml"/><Relationship Id="rId4" Type="http://schemas.openxmlformats.org/officeDocument/2006/relationships/image" Target="NULL" TargetMode="External"/><Relationship Id="rId3" Type="http://schemas.openxmlformats.org/officeDocument/2006/relationships/image" Target="../media/image30.png"/><Relationship Id="rId2" Type="http://schemas.openxmlformats.org/officeDocument/2006/relationships/tags" Target="../tags/tag154.xml"/><Relationship Id="rId1" Type="http://schemas.openxmlformats.org/officeDocument/2006/relationships/tags" Target="../tags/tag15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1.vml"/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3.wmf"/><Relationship Id="rId5" Type="http://schemas.openxmlformats.org/officeDocument/2006/relationships/oleObject" Target="../embeddings/oleObject1.bin"/><Relationship Id="rId4" Type="http://schemas.openxmlformats.org/officeDocument/2006/relationships/tags" Target="../tags/tag5.xml"/><Relationship Id="rId3" Type="http://schemas.openxmlformats.org/officeDocument/2006/relationships/tags" Target="../tags/tag4.xml"/><Relationship Id="rId2" Type="http://schemas.openxmlformats.org/officeDocument/2006/relationships/image" Target="../media/image2.jpeg"/><Relationship Id="rId1" Type="http://schemas.openxmlformats.org/officeDocument/2006/relationships/tags" Target="../tags/tag3.xml"/></Relationships>
</file>

<file path=ppt/slides/_rels/slide2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tags" Target="../tags/tag161.xml"/><Relationship Id="rId5" Type="http://schemas.openxmlformats.org/officeDocument/2006/relationships/tags" Target="../tags/tag160.xml"/><Relationship Id="rId4" Type="http://schemas.openxmlformats.org/officeDocument/2006/relationships/tags" Target="../tags/tag159.xml"/><Relationship Id="rId3" Type="http://schemas.openxmlformats.org/officeDocument/2006/relationships/image" Target="../media/image31.png"/><Relationship Id="rId2" Type="http://schemas.openxmlformats.org/officeDocument/2006/relationships/tags" Target="../tags/tag158.xml"/><Relationship Id="rId1" Type="http://schemas.openxmlformats.org/officeDocument/2006/relationships/tags" Target="../tags/tag157.xml"/></Relationships>
</file>

<file path=ppt/slides/_rels/slide2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tags" Target="../tags/tag164.xml"/><Relationship Id="rId3" Type="http://schemas.openxmlformats.org/officeDocument/2006/relationships/image" Target="../media/image32.png"/><Relationship Id="rId2" Type="http://schemas.openxmlformats.org/officeDocument/2006/relationships/tags" Target="../tags/tag163.xml"/><Relationship Id="rId1" Type="http://schemas.openxmlformats.org/officeDocument/2006/relationships/tags" Target="../tags/tag16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165.xml"/><Relationship Id="rId1" Type="http://schemas.openxmlformats.org/officeDocument/2006/relationships/image" Target="../media/image34.jpe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tags" Target="../tags/tag168.xml"/><Relationship Id="rId3" Type="http://schemas.openxmlformats.org/officeDocument/2006/relationships/image" Target="../media/image35.png"/><Relationship Id="rId2" Type="http://schemas.openxmlformats.org/officeDocument/2006/relationships/tags" Target="../tags/tag167.xml"/><Relationship Id="rId1" Type="http://schemas.openxmlformats.org/officeDocument/2006/relationships/tags" Target="../tags/tag166.xml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tags" Target="../tags/tag171.xml"/><Relationship Id="rId3" Type="http://schemas.openxmlformats.org/officeDocument/2006/relationships/image" Target="../media/image36.png"/><Relationship Id="rId2" Type="http://schemas.openxmlformats.org/officeDocument/2006/relationships/tags" Target="../tags/tag170.xml"/><Relationship Id="rId1" Type="http://schemas.openxmlformats.org/officeDocument/2006/relationships/tags" Target="../tags/tag169.xml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tags" Target="../tags/tag174.xml"/><Relationship Id="rId3" Type="http://schemas.openxmlformats.org/officeDocument/2006/relationships/image" Target="../media/image37.png"/><Relationship Id="rId2" Type="http://schemas.openxmlformats.org/officeDocument/2006/relationships/tags" Target="../tags/tag173.xml"/><Relationship Id="rId1" Type="http://schemas.openxmlformats.org/officeDocument/2006/relationships/tags" Target="../tags/tag172.xml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tags" Target="../tags/tag177.xml"/><Relationship Id="rId3" Type="http://schemas.openxmlformats.org/officeDocument/2006/relationships/image" Target="../media/image38.png"/><Relationship Id="rId2" Type="http://schemas.openxmlformats.org/officeDocument/2006/relationships/tags" Target="../tags/tag176.xml"/><Relationship Id="rId1" Type="http://schemas.openxmlformats.org/officeDocument/2006/relationships/tags" Target="../tags/tag17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179.xml"/><Relationship Id="rId1" Type="http://schemas.openxmlformats.org/officeDocument/2006/relationships/tags" Target="../tags/tag17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180.xml"/><Relationship Id="rId1" Type="http://schemas.openxmlformats.org/officeDocument/2006/relationships/image" Target="../media/image39.jpeg"/></Relationships>
</file>

<file path=ppt/slides/_rels/slide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image" Target="../media/image4.png"/><Relationship Id="rId1" Type="http://schemas.openxmlformats.org/officeDocument/2006/relationships/tags" Target="../tags/tag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.jpeg"/><Relationship Id="rId1" Type="http://schemas.openxmlformats.org/officeDocument/2006/relationships/tags" Target="../tags/tag11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6.jpeg"/><Relationship Id="rId2" Type="http://schemas.openxmlformats.org/officeDocument/2006/relationships/tags" Target="../tags/tag13.xml"/><Relationship Id="rId1" Type="http://schemas.openxmlformats.org/officeDocument/2006/relationships/tags" Target="../tags/tag12.xml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tags" Target="../tags/tag15.xml"/><Relationship Id="rId4" Type="http://schemas.openxmlformats.org/officeDocument/2006/relationships/image" Target="../media/image7.png"/><Relationship Id="rId3" Type="http://schemas.openxmlformats.org/officeDocument/2006/relationships/tags" Target="../tags/tag14.xml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tags" Target="../tags/tag22.xml"/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image" Target="../media/image8.png"/><Relationship Id="rId2" Type="http://schemas.openxmlformats.org/officeDocument/2006/relationships/tags" Target="../tags/tag17.xml"/><Relationship Id="rId11" Type="http://schemas.openxmlformats.org/officeDocument/2006/relationships/notesSlide" Target="../notesSlides/notesSlide1.xml"/><Relationship Id="rId10" Type="http://schemas.openxmlformats.org/officeDocument/2006/relationships/slideLayout" Target="../slideLayouts/slideLayout7.xml"/><Relationship Id="rId1" Type="http://schemas.openxmlformats.org/officeDocument/2006/relationships/tags" Target="../tags/tag16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28.xml"/><Relationship Id="rId8" Type="http://schemas.openxmlformats.org/officeDocument/2006/relationships/tags" Target="../tags/tag27.xml"/><Relationship Id="rId7" Type="http://schemas.openxmlformats.org/officeDocument/2006/relationships/tags" Target="../tags/tag26.xml"/><Relationship Id="rId6" Type="http://schemas.openxmlformats.org/officeDocument/2006/relationships/image" Target="../media/image12.jpeg"/><Relationship Id="rId5" Type="http://schemas.openxmlformats.org/officeDocument/2006/relationships/tags" Target="../tags/tag25.xml"/><Relationship Id="rId4" Type="http://schemas.microsoft.com/office/2007/relationships/hdphoto" Target="../media/image11.wdp"/><Relationship Id="rId35" Type="http://schemas.openxmlformats.org/officeDocument/2006/relationships/slideLayout" Target="../slideLayouts/slideLayout7.xml"/><Relationship Id="rId34" Type="http://schemas.openxmlformats.org/officeDocument/2006/relationships/tags" Target="../tags/tag46.xml"/><Relationship Id="rId33" Type="http://schemas.openxmlformats.org/officeDocument/2006/relationships/image" Target="../media/image19.emf"/><Relationship Id="rId32" Type="http://schemas.openxmlformats.org/officeDocument/2006/relationships/tags" Target="../tags/tag45.xml"/><Relationship Id="rId31" Type="http://schemas.openxmlformats.org/officeDocument/2006/relationships/image" Target="../media/image18.emf"/><Relationship Id="rId30" Type="http://schemas.openxmlformats.org/officeDocument/2006/relationships/tags" Target="../tags/tag44.xml"/><Relationship Id="rId3" Type="http://schemas.openxmlformats.org/officeDocument/2006/relationships/image" Target="../media/image10.png"/><Relationship Id="rId29" Type="http://schemas.openxmlformats.org/officeDocument/2006/relationships/image" Target="../media/image17.emf"/><Relationship Id="rId28" Type="http://schemas.openxmlformats.org/officeDocument/2006/relationships/tags" Target="../tags/tag43.xml"/><Relationship Id="rId27" Type="http://schemas.openxmlformats.org/officeDocument/2006/relationships/tags" Target="../tags/tag42.xml"/><Relationship Id="rId26" Type="http://schemas.openxmlformats.org/officeDocument/2006/relationships/tags" Target="../tags/tag41.xml"/><Relationship Id="rId25" Type="http://schemas.openxmlformats.org/officeDocument/2006/relationships/tags" Target="../tags/tag40.xml"/><Relationship Id="rId24" Type="http://schemas.openxmlformats.org/officeDocument/2006/relationships/tags" Target="../tags/tag39.xml"/><Relationship Id="rId23" Type="http://schemas.openxmlformats.org/officeDocument/2006/relationships/tags" Target="../tags/tag38.xml"/><Relationship Id="rId22" Type="http://schemas.openxmlformats.org/officeDocument/2006/relationships/tags" Target="../tags/tag37.xml"/><Relationship Id="rId21" Type="http://schemas.openxmlformats.org/officeDocument/2006/relationships/tags" Target="../tags/tag36.xml"/><Relationship Id="rId20" Type="http://schemas.openxmlformats.org/officeDocument/2006/relationships/tags" Target="../tags/tag35.xml"/><Relationship Id="rId2" Type="http://schemas.openxmlformats.org/officeDocument/2006/relationships/tags" Target="../tags/tag24.xml"/><Relationship Id="rId19" Type="http://schemas.openxmlformats.org/officeDocument/2006/relationships/image" Target="../media/image16.emf"/><Relationship Id="rId18" Type="http://schemas.openxmlformats.org/officeDocument/2006/relationships/tags" Target="../tags/tag34.xml"/><Relationship Id="rId17" Type="http://schemas.openxmlformats.org/officeDocument/2006/relationships/image" Target="../media/image15.emf"/><Relationship Id="rId16" Type="http://schemas.openxmlformats.org/officeDocument/2006/relationships/tags" Target="../tags/tag33.xml"/><Relationship Id="rId15" Type="http://schemas.openxmlformats.org/officeDocument/2006/relationships/image" Target="../media/image14.emf"/><Relationship Id="rId14" Type="http://schemas.openxmlformats.org/officeDocument/2006/relationships/tags" Target="../tags/tag32.xml"/><Relationship Id="rId13" Type="http://schemas.openxmlformats.org/officeDocument/2006/relationships/tags" Target="../tags/tag31.xml"/><Relationship Id="rId12" Type="http://schemas.openxmlformats.org/officeDocument/2006/relationships/image" Target="../media/image13.emf"/><Relationship Id="rId11" Type="http://schemas.openxmlformats.org/officeDocument/2006/relationships/tags" Target="../tags/tag30.xml"/><Relationship Id="rId10" Type="http://schemas.openxmlformats.org/officeDocument/2006/relationships/tags" Target="../tags/tag29.xml"/><Relationship Id="rId1" Type="http://schemas.openxmlformats.org/officeDocument/2006/relationships/tags" Target="../tags/tag23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tags" Target="../tags/tag55.xml"/><Relationship Id="rId8" Type="http://schemas.openxmlformats.org/officeDocument/2006/relationships/tags" Target="../tags/tag54.xml"/><Relationship Id="rId7" Type="http://schemas.openxmlformats.org/officeDocument/2006/relationships/tags" Target="../tags/tag53.xml"/><Relationship Id="rId6" Type="http://schemas.openxmlformats.org/officeDocument/2006/relationships/tags" Target="../tags/tag52.xml"/><Relationship Id="rId5" Type="http://schemas.openxmlformats.org/officeDocument/2006/relationships/tags" Target="../tags/tag51.xml"/><Relationship Id="rId47" Type="http://schemas.openxmlformats.org/officeDocument/2006/relationships/slideLayout" Target="../slideLayouts/slideLayout7.xml"/><Relationship Id="rId46" Type="http://schemas.openxmlformats.org/officeDocument/2006/relationships/tags" Target="../tags/tag82.xml"/><Relationship Id="rId45" Type="http://schemas.openxmlformats.org/officeDocument/2006/relationships/image" Target="../media/image19.emf"/><Relationship Id="rId44" Type="http://schemas.openxmlformats.org/officeDocument/2006/relationships/tags" Target="../tags/tag81.xml"/><Relationship Id="rId43" Type="http://schemas.openxmlformats.org/officeDocument/2006/relationships/image" Target="../media/image18.emf"/><Relationship Id="rId42" Type="http://schemas.openxmlformats.org/officeDocument/2006/relationships/tags" Target="../tags/tag80.xml"/><Relationship Id="rId41" Type="http://schemas.openxmlformats.org/officeDocument/2006/relationships/image" Target="../media/image17.emf"/><Relationship Id="rId40" Type="http://schemas.openxmlformats.org/officeDocument/2006/relationships/tags" Target="../tags/tag79.xml"/><Relationship Id="rId4" Type="http://schemas.openxmlformats.org/officeDocument/2006/relationships/tags" Target="../tags/tag50.xml"/><Relationship Id="rId39" Type="http://schemas.openxmlformats.org/officeDocument/2006/relationships/tags" Target="../tags/tag78.xml"/><Relationship Id="rId38" Type="http://schemas.openxmlformats.org/officeDocument/2006/relationships/tags" Target="../tags/tag77.xml"/><Relationship Id="rId37" Type="http://schemas.openxmlformats.org/officeDocument/2006/relationships/tags" Target="../tags/tag76.xml"/><Relationship Id="rId36" Type="http://schemas.openxmlformats.org/officeDocument/2006/relationships/tags" Target="../tags/tag75.xml"/><Relationship Id="rId35" Type="http://schemas.openxmlformats.org/officeDocument/2006/relationships/tags" Target="../tags/tag74.xml"/><Relationship Id="rId34" Type="http://schemas.openxmlformats.org/officeDocument/2006/relationships/tags" Target="../tags/tag73.xml"/><Relationship Id="rId33" Type="http://schemas.openxmlformats.org/officeDocument/2006/relationships/tags" Target="../tags/tag72.xml"/><Relationship Id="rId32" Type="http://schemas.openxmlformats.org/officeDocument/2006/relationships/tags" Target="../tags/tag71.xml"/><Relationship Id="rId31" Type="http://schemas.openxmlformats.org/officeDocument/2006/relationships/image" Target="../media/image16.emf"/><Relationship Id="rId30" Type="http://schemas.openxmlformats.org/officeDocument/2006/relationships/tags" Target="../tags/tag70.xml"/><Relationship Id="rId3" Type="http://schemas.openxmlformats.org/officeDocument/2006/relationships/tags" Target="../tags/tag49.xml"/><Relationship Id="rId29" Type="http://schemas.openxmlformats.org/officeDocument/2006/relationships/image" Target="../media/image15.emf"/><Relationship Id="rId28" Type="http://schemas.openxmlformats.org/officeDocument/2006/relationships/tags" Target="../tags/tag69.xml"/><Relationship Id="rId27" Type="http://schemas.openxmlformats.org/officeDocument/2006/relationships/image" Target="../media/image14.emf"/><Relationship Id="rId26" Type="http://schemas.openxmlformats.org/officeDocument/2006/relationships/tags" Target="../tags/tag68.xml"/><Relationship Id="rId25" Type="http://schemas.openxmlformats.org/officeDocument/2006/relationships/image" Target="../media/image13.emf"/><Relationship Id="rId24" Type="http://schemas.openxmlformats.org/officeDocument/2006/relationships/tags" Target="../tags/tag67.xml"/><Relationship Id="rId23" Type="http://schemas.openxmlformats.org/officeDocument/2006/relationships/image" Target="../media/image12.jpeg"/><Relationship Id="rId22" Type="http://schemas.openxmlformats.org/officeDocument/2006/relationships/tags" Target="../tags/tag66.xml"/><Relationship Id="rId21" Type="http://schemas.microsoft.com/office/2007/relationships/hdphoto" Target="../media/image11.wdp"/><Relationship Id="rId20" Type="http://schemas.openxmlformats.org/officeDocument/2006/relationships/image" Target="../media/image10.png"/><Relationship Id="rId2" Type="http://schemas.openxmlformats.org/officeDocument/2006/relationships/tags" Target="../tags/tag48.xml"/><Relationship Id="rId19" Type="http://schemas.openxmlformats.org/officeDocument/2006/relationships/tags" Target="../tags/tag65.xml"/><Relationship Id="rId18" Type="http://schemas.openxmlformats.org/officeDocument/2006/relationships/tags" Target="../tags/tag64.xml"/><Relationship Id="rId17" Type="http://schemas.openxmlformats.org/officeDocument/2006/relationships/tags" Target="../tags/tag63.xml"/><Relationship Id="rId16" Type="http://schemas.openxmlformats.org/officeDocument/2006/relationships/tags" Target="../tags/tag62.xml"/><Relationship Id="rId15" Type="http://schemas.openxmlformats.org/officeDocument/2006/relationships/tags" Target="../tags/tag61.xml"/><Relationship Id="rId14" Type="http://schemas.openxmlformats.org/officeDocument/2006/relationships/tags" Target="../tags/tag60.xml"/><Relationship Id="rId13" Type="http://schemas.openxmlformats.org/officeDocument/2006/relationships/tags" Target="../tags/tag59.xml"/><Relationship Id="rId12" Type="http://schemas.openxmlformats.org/officeDocument/2006/relationships/tags" Target="../tags/tag58.xml"/><Relationship Id="rId11" Type="http://schemas.openxmlformats.org/officeDocument/2006/relationships/tags" Target="../tags/tag57.xml"/><Relationship Id="rId10" Type="http://schemas.openxmlformats.org/officeDocument/2006/relationships/tags" Target="../tags/tag56.xml"/><Relationship Id="rId1" Type="http://schemas.openxmlformats.org/officeDocument/2006/relationships/tags" Target="../tags/tag4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矩形 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59385" y="93980"/>
            <a:ext cx="8825230" cy="286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marR="0" lvl="0" algn="l" defTabSz="914400" rtl="0" fontAlgn="auto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b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例</a:t>
            </a:r>
            <a:r>
              <a:rPr kumimoji="0" lang="en-US" altLang="zh-CN" b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1</a:t>
            </a:r>
            <a:r>
              <a:rPr kumimoji="0" lang="zh-CN" altLang="en-US" b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、一物体以</a:t>
            </a:r>
            <a:r>
              <a:rPr kumimoji="0" lang="en-US" altLang="zh-CN" b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10 m/s</a:t>
            </a:r>
            <a:r>
              <a:rPr kumimoji="0" lang="zh-CN" altLang="en-US" b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的速度从甲地运动到乙地，又以</a:t>
            </a:r>
            <a:r>
              <a:rPr kumimoji="0" lang="en-US" altLang="zh-CN" b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20 m/s</a:t>
            </a:r>
            <a:r>
              <a:rPr kumimoji="0" lang="zh-CN" altLang="en-US" b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的速度从乙地运动到丙地。已知甲、乙两地之间的距离与乙、丙两地之间的距离相等，如图所示，则该物体从甲地到丙地的平均速度大小为（    ）</a:t>
            </a:r>
            <a:endParaRPr kumimoji="0" lang="zh-CN" altLang="en-US" b="1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</a:endParaRPr>
          </a:p>
          <a:p>
            <a:pPr marR="0" lvl="0" algn="l" defTabSz="914400" rtl="0" fontAlgn="auto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b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A</a:t>
            </a:r>
            <a:r>
              <a:rPr kumimoji="0" lang="zh-CN" altLang="en-US" b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．</a:t>
            </a:r>
            <a:r>
              <a:rPr kumimoji="0" lang="en-US" altLang="zh-CN" b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12 m/s</a:t>
            </a:r>
            <a:r>
              <a:rPr kumimoji="0" lang="zh-CN" altLang="en-US" b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　　　 </a:t>
            </a:r>
            <a:r>
              <a:rPr kumimoji="0" lang="en-US" altLang="zh-CN" b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B</a:t>
            </a:r>
            <a:r>
              <a:rPr kumimoji="0" lang="zh-CN" altLang="en-US" b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．</a:t>
            </a:r>
            <a:r>
              <a:rPr kumimoji="0" lang="en-US" altLang="zh-CN" b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15 m/s       C</a:t>
            </a:r>
            <a:r>
              <a:rPr kumimoji="0" lang="zh-CN" altLang="en-US" b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．</a:t>
            </a:r>
            <a:r>
              <a:rPr kumimoji="0" lang="en-US" altLang="zh-CN" b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40/3</a:t>
            </a:r>
            <a:r>
              <a:rPr kumimoji="0" lang="zh-CN" altLang="en-US" b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 </a:t>
            </a:r>
            <a:r>
              <a:rPr kumimoji="0" lang="en-US" altLang="zh-CN" b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m/s     D</a:t>
            </a:r>
            <a:r>
              <a:rPr kumimoji="0" lang="zh-CN" altLang="en-US" b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．</a:t>
            </a:r>
            <a:r>
              <a:rPr kumimoji="0" lang="en-US" altLang="zh-CN" b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18 m/s</a:t>
            </a:r>
            <a:endParaRPr kumimoji="0" lang="en-US" altLang="zh-CN" b="1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b="1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</a:endParaRPr>
          </a:p>
        </p:txBody>
      </p:sp>
      <p:pic>
        <p:nvPicPr>
          <p:cNvPr id="12" name="图片 11"/>
          <p:cNvPicPr/>
          <p:nvPr>
            <p:custDataLst>
              <p:tags r:id="rId2"/>
            </p:custDataLst>
          </p:nvPr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5775" y="3429000"/>
            <a:ext cx="5487035" cy="165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052" name="文本框 2051"/>
          <p:cNvSpPr txBox="1"/>
          <p:nvPr>
            <p:custDataLst>
              <p:tags r:id="rId1"/>
            </p:custDataLst>
          </p:nvPr>
        </p:nvSpPr>
        <p:spPr>
          <a:xfrm>
            <a:off x="-317" y="-317"/>
            <a:ext cx="5238750" cy="460375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t" anchorCtr="0">
            <a:spAutoFit/>
          </a:bodyPr>
          <a:p>
            <a:r>
              <a:rPr lang="zh-CN" altLang="en-US" dirty="0"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 pitchFamily="34" charset="0"/>
                <a:ea typeface="华文细黑" panose="02010600040101010101" pitchFamily="2" charset="-122"/>
              </a:rPr>
              <a:t>一、测纸带的平均速度和瞬时速度：  </a:t>
            </a:r>
            <a:endParaRPr lang="zh-CN" altLang="en-US" dirty="0">
              <a:solidFill>
                <a:schemeClr val="bg1"/>
              </a:solidFill>
              <a:effectLst>
                <a:outerShdw blurRad="38100" dist="38100" dir="2700000">
                  <a:srgbClr val="000000"/>
                </a:outerShdw>
              </a:effectLst>
              <a:latin typeface="Arial" panose="020B0604020202020204" pitchFamily="34" charset="0"/>
              <a:ea typeface="华文细黑" panose="02010600040101010101" pitchFamily="2" charset="-122"/>
            </a:endParaRPr>
          </a:p>
        </p:txBody>
      </p:sp>
      <p:sp>
        <p:nvSpPr>
          <p:cNvPr id="2" name="文本框 1"/>
          <p:cNvSpPr txBox="1"/>
          <p:nvPr>
            <p:custDataLst>
              <p:tags r:id="rId2"/>
            </p:custDataLst>
          </p:nvPr>
        </p:nvSpPr>
        <p:spPr>
          <a:xfrm>
            <a:off x="95250" y="521970"/>
            <a:ext cx="534289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2</a:t>
            </a:r>
            <a:r>
              <a:rPr lang="zh-CN" altLang="en-US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、测量瞬时速度</a:t>
            </a:r>
            <a:endParaRPr lang="zh-CN" altLang="en-US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00" name="文本框 99"/>
          <p:cNvSpPr txBox="1"/>
          <p:nvPr>
            <p:custDataLst>
              <p:tags r:id="rId3"/>
            </p:custDataLst>
          </p:nvPr>
        </p:nvSpPr>
        <p:spPr>
          <a:xfrm>
            <a:off x="95250" y="982345"/>
            <a:ext cx="2745105" cy="544195"/>
          </a:xfrm>
          <a:prstGeom prst="rect">
            <a:avLst/>
          </a:prstGeom>
          <a:noFill/>
          <a:ln w="9525">
            <a:noFill/>
          </a:ln>
        </p:spPr>
        <p:txBody>
          <a:bodyPr>
            <a:noAutofit/>
          </a:bodyPr>
          <a:p>
            <a:r>
              <a:rPr lang="zh-CN"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（1）</a:t>
            </a:r>
            <a:r>
              <a:rPr lang="zh-CN"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</a:rPr>
              <a:t>实验思路：</a:t>
            </a:r>
            <a:endParaRPr lang="zh-CN" sz="24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细黑" panose="02010600040101010101" pitchFamily="2" charset="-122"/>
              <a:cs typeface="华文细黑" panose="02010600040101010101" pitchFamily="2" charset="-122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335" y="4358005"/>
            <a:ext cx="8984615" cy="23088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圆角矩形标注 2"/>
          <p:cNvSpPr/>
          <p:nvPr>
            <p:custDataLst>
              <p:tags r:id="rId6"/>
            </p:custDataLst>
          </p:nvPr>
        </p:nvSpPr>
        <p:spPr>
          <a:xfrm>
            <a:off x="146685" y="3844290"/>
            <a:ext cx="3663950" cy="670560"/>
          </a:xfrm>
          <a:prstGeom prst="wedgeRoundRectCallout">
            <a:avLst>
              <a:gd name="adj1" fmla="val 67123"/>
              <a:gd name="adj2" fmla="val 177556"/>
              <a:gd name="adj3" fmla="val 16667"/>
            </a:avLst>
          </a:prstGeom>
          <a:solidFill>
            <a:srgbClr val="F4E3D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4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E</a:t>
            </a:r>
            <a:r>
              <a:rPr lang="zh-CN" altLang="en-US" sz="24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点的瞬时速度</a:t>
            </a:r>
            <a:r>
              <a:rPr lang="zh-CN" altLang="en-US" sz="24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如何测量</a:t>
            </a:r>
            <a:r>
              <a:rPr lang="zh-CN" altLang="en-US" sz="24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？</a:t>
            </a:r>
            <a:endParaRPr lang="zh-CN" altLang="en-US" sz="240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</a:endParaRPr>
          </a:p>
        </p:txBody>
      </p:sp>
      <p:sp>
        <p:nvSpPr>
          <p:cNvPr id="9" name="文本框 8"/>
          <p:cNvSpPr txBox="1"/>
          <p:nvPr>
            <p:custDataLst>
              <p:tags r:id="rId7"/>
            </p:custDataLst>
          </p:nvPr>
        </p:nvSpPr>
        <p:spPr>
          <a:xfrm>
            <a:off x="513678" y="2573390"/>
            <a:ext cx="7984565" cy="52322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r>
              <a:rPr lang="zh-CN" altLang="en-US" sz="280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</a:rPr>
              <a:t>注意：∆</a:t>
            </a:r>
            <a:r>
              <a:rPr lang="en-US" altLang="zh-CN" sz="2800" i="1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charset="-122"/>
                <a:cs typeface="Times New Roman" panose="02020603050405020304" pitchFamily="18" charset="0"/>
              </a:rPr>
              <a:t>x</a:t>
            </a:r>
            <a:r>
              <a:rPr lang="zh-CN" altLang="en-US" sz="2800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charset="-122"/>
                <a:cs typeface="Times New Roman" panose="02020603050405020304" pitchFamily="18" charset="0"/>
              </a:rPr>
              <a:t>并不是越小越好，</a:t>
            </a:r>
            <a:r>
              <a:rPr lang="en-US" altLang="zh-CN" sz="2800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charset="-122"/>
                <a:cs typeface="Times New Roman" panose="02020603050405020304" pitchFamily="18" charset="0"/>
              </a:rPr>
              <a:t>∆</a:t>
            </a:r>
            <a:r>
              <a:rPr lang="en-US" altLang="zh-CN" sz="2800" i="1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charset="-122"/>
                <a:cs typeface="Times New Roman" panose="02020603050405020304" pitchFamily="18" charset="0"/>
              </a:rPr>
              <a:t>x</a:t>
            </a:r>
            <a:r>
              <a:rPr lang="zh-CN" altLang="en-US" sz="2800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charset="-122"/>
                <a:cs typeface="Times New Roman" panose="02020603050405020304" pitchFamily="18" charset="0"/>
              </a:rPr>
              <a:t>越小测量误差增大。</a:t>
            </a:r>
            <a:endParaRPr lang="zh-CN" altLang="en-US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本框 12"/>
          <p:cNvSpPr txBox="1"/>
          <p:nvPr>
            <p:custDataLst>
              <p:tags r:id="rId8"/>
            </p:custDataLst>
          </p:nvPr>
        </p:nvSpPr>
        <p:spPr>
          <a:xfrm>
            <a:off x="1736090" y="1816071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r>
              <a:rPr lang="zh-CN" altLang="en-US" sz="2800">
                <a:solidFill>
                  <a:prstClr val="black"/>
                </a:solidFill>
                <a:latin typeface="华文楷体" panose="02010600040101010101" charset="-122"/>
                <a:ea typeface="华文楷体" panose="02010600040101010101" charset="-122"/>
              </a:rPr>
              <a:t>原理：用平均速度</a:t>
            </a:r>
            <a:r>
              <a:rPr lang="zh-CN" altLang="en-US" sz="280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</a:rPr>
              <a:t>近似代替</a:t>
            </a:r>
            <a:r>
              <a:rPr lang="zh-CN" altLang="en-US" sz="2800">
                <a:solidFill>
                  <a:prstClr val="black"/>
                </a:solidFill>
                <a:latin typeface="华文楷体" panose="02010600040101010101" charset="-122"/>
                <a:ea typeface="华文楷体" panose="02010600040101010101" charset="-122"/>
              </a:rPr>
              <a:t>瞬时速度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3" grpId="0"/>
      <p:bldP spid="3" grpId="0" animBg="1"/>
      <p:bldP spid="3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0" name="文本框 99"/>
          <p:cNvSpPr txBox="1"/>
          <p:nvPr>
            <p:custDataLst>
              <p:tags r:id="rId1"/>
            </p:custDataLst>
          </p:nvPr>
        </p:nvSpPr>
        <p:spPr>
          <a:xfrm>
            <a:off x="0" y="120015"/>
            <a:ext cx="3697605" cy="483870"/>
          </a:xfrm>
          <a:prstGeom prst="rect">
            <a:avLst/>
          </a:prstGeom>
          <a:noFill/>
          <a:ln w="9525">
            <a:noFill/>
          </a:ln>
        </p:spPr>
        <p:txBody>
          <a:bodyPr>
            <a:noAutofit/>
          </a:bodyPr>
          <a:p>
            <a:r>
              <a: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（</a:t>
            </a:r>
            <a:r>
              <a:rPr lang="en-US" altLang="zh-CN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2</a:t>
            </a:r>
            <a:r>
              <a: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）数据收集处理</a:t>
            </a:r>
            <a:r>
              <a:rPr lang="zh-CN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</a:rPr>
              <a:t>：</a:t>
            </a: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细黑" panose="02010600040101010101" pitchFamily="2" charset="-122"/>
              <a:cs typeface="华文细黑" panose="02010600040101010101" pitchFamily="2" charset="-122"/>
            </a:endParaRPr>
          </a:p>
        </p:txBody>
      </p:sp>
      <p:sp>
        <p:nvSpPr>
          <p:cNvPr id="86" name="文本框 85"/>
          <p:cNvSpPr txBox="1"/>
          <p:nvPr>
            <p:custDataLst>
              <p:tags r:id="rId2"/>
            </p:custDataLst>
          </p:nvPr>
        </p:nvSpPr>
        <p:spPr>
          <a:xfrm>
            <a:off x="156210" y="2781300"/>
            <a:ext cx="8827135" cy="112458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lvl="0">
              <a:lnSpc>
                <a:spcPct val="120000"/>
              </a:lnSpc>
              <a:defRPr/>
            </a:pPr>
            <a:r>
              <a:rPr kumimoji="0" lang="en-US" altLang="zh-CN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+mn-cs"/>
              </a:rPr>
              <a:t>4. </a:t>
            </a:r>
            <a:r>
              <a: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+mn-cs"/>
              </a:rPr>
              <a:t>根据</a:t>
            </a:r>
            <a:r>
              <a:rPr lang="en-US" altLang="zh-CN" sz="2800">
                <a:solidFill>
                  <a:prstClr val="black"/>
                </a:solidFill>
                <a:latin typeface="华文楷体" panose="02010600040101010101" charset="-122"/>
                <a:ea typeface="华文楷体" panose="02010600040101010101" charset="-122"/>
              </a:rPr>
              <a:t>∆x</a:t>
            </a:r>
            <a:r>
              <a:rPr lang="zh-CN" altLang="en-US" sz="2800">
                <a:solidFill>
                  <a:prstClr val="black"/>
                </a:solidFill>
                <a:latin typeface="华文楷体" panose="02010600040101010101" charset="-122"/>
                <a:ea typeface="华文楷体" panose="02010600040101010101" charset="-122"/>
              </a:rPr>
              <a:t>和</a:t>
            </a:r>
            <a:r>
              <a:rPr lang="en-US" altLang="zh-CN" sz="2800">
                <a:solidFill>
                  <a:prstClr val="black"/>
                </a:solidFill>
                <a:latin typeface="华文楷体" panose="02010600040101010101" charset="-122"/>
                <a:ea typeface="华文楷体" panose="02010600040101010101" charset="-122"/>
              </a:rPr>
              <a:t>∆t</a:t>
            </a:r>
            <a:r>
              <a:rPr lang="zh-CN" altLang="en-US" sz="2800" b="0">
                <a:solidFill>
                  <a:prstClr val="black"/>
                </a:solidFill>
                <a:latin typeface="华文楷体" panose="02010600040101010101" charset="-122"/>
                <a:ea typeface="华文楷体" panose="02010600040101010101" charset="-122"/>
              </a:rPr>
              <a:t>算出的速度值就可以代表在</a:t>
            </a:r>
            <a:r>
              <a:rPr lang="en-US" altLang="zh-CN" sz="2800">
                <a:solidFill>
                  <a:prstClr val="black"/>
                </a:solidFill>
                <a:latin typeface="华文楷体" panose="02010600040101010101" charset="-122"/>
                <a:ea typeface="华文楷体" panose="02010600040101010101" charset="-122"/>
              </a:rPr>
              <a:t>∆x</a:t>
            </a:r>
            <a:r>
              <a:rPr lang="zh-CN" altLang="en-US" sz="2800" b="0">
                <a:solidFill>
                  <a:prstClr val="black"/>
                </a:solidFill>
                <a:latin typeface="华文楷体" panose="02010600040101010101" charset="-122"/>
                <a:ea typeface="华文楷体" panose="02010600040101010101" charset="-122"/>
              </a:rPr>
              <a:t>这一区间内</a:t>
            </a:r>
            <a:r>
              <a:rPr lang="zh-CN" altLang="en-US" sz="2800" b="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</a:rPr>
              <a:t>任意一点的瞬时速度</a:t>
            </a:r>
            <a:r>
              <a: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+mn-cs"/>
              </a:rPr>
              <a:t>。</a:t>
            </a: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+mn-cs"/>
            </a:endParaRPr>
          </a:p>
        </p:txBody>
      </p:sp>
      <p:sp>
        <p:nvSpPr>
          <p:cNvPr id="103" name="文本框 102"/>
          <p:cNvSpPr txBox="1"/>
          <p:nvPr>
            <p:custDataLst>
              <p:tags r:id="rId3"/>
            </p:custDataLst>
          </p:nvPr>
        </p:nvSpPr>
        <p:spPr>
          <a:xfrm>
            <a:off x="100330" y="1146175"/>
            <a:ext cx="8098790" cy="60769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+mn-cs"/>
              </a:rPr>
              <a:t>1.</a:t>
            </a:r>
            <a:r>
              <a: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+mn-cs"/>
              </a:rPr>
              <a:t> 选取计数点（每</a:t>
            </a:r>
            <a:r>
              <a:rPr kumimoji="0" lang="en-US" altLang="zh-CN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+mn-cs"/>
              </a:rPr>
              <a:t>3</a:t>
            </a:r>
            <a:r>
              <a: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+mn-cs"/>
              </a:rPr>
              <a:t>个点或每隔</a:t>
            </a:r>
            <a:r>
              <a:rPr kumimoji="0" lang="en-US" altLang="zh-CN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+mn-cs"/>
              </a:rPr>
              <a:t>2</a:t>
            </a:r>
            <a:r>
              <a: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+mn-cs"/>
              </a:rPr>
              <a:t>个点取一个）；</a:t>
            </a:r>
            <a:endParaRPr kumimoji="0" lang="en-US" altLang="zh-CN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+mn-cs"/>
            </a:endParaRPr>
          </a:p>
        </p:txBody>
      </p:sp>
      <p:sp>
        <p:nvSpPr>
          <p:cNvPr id="110" name="文本框 109"/>
          <p:cNvSpPr txBox="1"/>
          <p:nvPr>
            <p:custDataLst>
              <p:tags r:id="rId4"/>
            </p:custDataLst>
          </p:nvPr>
        </p:nvSpPr>
        <p:spPr>
          <a:xfrm>
            <a:off x="100585" y="1688328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r>
              <a:rPr kumimoji="0" lang="en-US" altLang="zh-CN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+mn-cs"/>
              </a:rPr>
              <a:t>2. </a:t>
            </a:r>
            <a:r>
              <a: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+mn-cs"/>
              </a:rPr>
              <a:t>测量各计数点到起始点的距离</a:t>
            </a:r>
            <a:r>
              <a:rPr kumimoji="0" lang="en-US" altLang="zh-CN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+mn-cs"/>
              </a:rPr>
              <a:t>x</a:t>
            </a:r>
            <a:r>
              <a: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+mn-cs"/>
              </a:rPr>
              <a:t>；</a:t>
            </a:r>
            <a:endParaRPr lang="zh-CN" altLang="en-US"/>
          </a:p>
        </p:txBody>
      </p:sp>
      <p:sp>
        <p:nvSpPr>
          <p:cNvPr id="111" name="文本框 110"/>
          <p:cNvSpPr txBox="1"/>
          <p:nvPr>
            <p:custDataLst>
              <p:tags r:id="rId5"/>
            </p:custDataLst>
          </p:nvPr>
        </p:nvSpPr>
        <p:spPr>
          <a:xfrm>
            <a:off x="100330" y="2173605"/>
            <a:ext cx="8883015" cy="60769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+mn-cs"/>
              </a:rPr>
              <a:t>3. </a:t>
            </a:r>
            <a:r>
              <a: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+mn-cs"/>
              </a:rPr>
              <a:t>计算相邻计数点间的位移</a:t>
            </a:r>
            <a:r>
              <a:rPr kumimoji="0" lang="en-US" altLang="zh-CN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+mn-cs"/>
              </a:rPr>
              <a:t>∆x</a:t>
            </a:r>
            <a:r>
              <a: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+mn-cs"/>
              </a:rPr>
              <a:t>，同时记录对应的时间</a:t>
            </a:r>
            <a:r>
              <a: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∆</a:t>
            </a:r>
            <a:r>
              <a:rPr kumimoji="0" lang="en-US" altLang="zh-CN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+mn-cs"/>
              </a:rPr>
              <a:t>t</a:t>
            </a:r>
            <a:r>
              <a: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+mn-cs"/>
              </a:rPr>
              <a:t>；</a:t>
            </a: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+mn-cs"/>
            </a:endParaRPr>
          </a:p>
        </p:txBody>
      </p:sp>
      <p:sp>
        <p:nvSpPr>
          <p:cNvPr id="112" name="文本框 111"/>
          <p:cNvSpPr txBox="1"/>
          <p:nvPr>
            <p:custDataLst>
              <p:tags r:id="rId6"/>
            </p:custDataLst>
          </p:nvPr>
        </p:nvSpPr>
        <p:spPr>
          <a:xfrm>
            <a:off x="100585" y="603940"/>
            <a:ext cx="6096000" cy="580159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+mn-cs"/>
              </a:rPr>
              <a:t>每隔</a:t>
            </a:r>
            <a:r>
              <a:rPr kumimoji="0" lang="en-US" altLang="zh-CN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+mn-cs"/>
              </a:rPr>
              <a:t>0.06 s</a:t>
            </a:r>
            <a:r>
              <a: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+mn-cs"/>
              </a:rPr>
              <a:t>计算一次速度</a:t>
            </a:r>
            <a:endParaRPr kumimoji="0" lang="en-US" altLang="zh-CN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+mn-cs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12700" y="4159885"/>
            <a:ext cx="9131300" cy="12141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" grpId="0"/>
      <p:bldP spid="103" grpId="0"/>
      <p:bldP spid="110" grpId="0"/>
      <p:bldP spid="111" grpId="0"/>
      <p:bldP spid="112" grpId="0"/>
      <p:bldP spid="112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0" name="文本框 99"/>
          <p:cNvSpPr txBox="1"/>
          <p:nvPr>
            <p:custDataLst>
              <p:tags r:id="rId1"/>
            </p:custDataLst>
          </p:nvPr>
        </p:nvSpPr>
        <p:spPr>
          <a:xfrm>
            <a:off x="0" y="120015"/>
            <a:ext cx="3697605" cy="483870"/>
          </a:xfrm>
          <a:prstGeom prst="rect">
            <a:avLst/>
          </a:prstGeom>
          <a:noFill/>
          <a:ln w="9525">
            <a:noFill/>
          </a:ln>
        </p:spPr>
        <p:txBody>
          <a:bodyPr>
            <a:noAutofit/>
          </a:bodyPr>
          <a:p>
            <a:r>
              <a: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（</a:t>
            </a:r>
            <a:r>
              <a:rPr lang="en-US" altLang="zh-CN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2</a:t>
            </a:r>
            <a:r>
              <a: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）数据收集处理</a:t>
            </a:r>
            <a:r>
              <a:rPr lang="zh-CN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</a:rPr>
              <a:t>：</a:t>
            </a: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细黑" panose="02010600040101010101" pitchFamily="2" charset="-122"/>
              <a:cs typeface="华文细黑" panose="0201060004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4377690"/>
            <a:ext cx="9131300" cy="1214120"/>
          </a:xfrm>
          <a:prstGeom prst="rect">
            <a:avLst/>
          </a:prstGeom>
        </p:spPr>
      </p:pic>
      <p:graphicFrame>
        <p:nvGraphicFramePr>
          <p:cNvPr id="87" name="表格 86"/>
          <p:cNvGraphicFramePr>
            <a:graphicFrameLocks noGrp="1"/>
          </p:cNvGraphicFramePr>
          <p:nvPr>
            <p:custDataLst>
              <p:tags r:id="rId4"/>
            </p:custDataLst>
          </p:nvPr>
        </p:nvGraphicFramePr>
        <p:xfrm>
          <a:off x="306705" y="948055"/>
          <a:ext cx="8691245" cy="28371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26845"/>
                <a:gridCol w="885825"/>
                <a:gridCol w="1174750"/>
                <a:gridCol w="1013460"/>
                <a:gridCol w="1077595"/>
                <a:gridCol w="998855"/>
                <a:gridCol w="982345"/>
                <a:gridCol w="1131570"/>
              </a:tblGrid>
              <a:tr h="496570">
                <a:tc>
                  <a:txBody>
                    <a:bodyPr wrap="square"/>
                    <a:p>
                      <a:pPr algn="ctr"/>
                      <a:r>
                        <a:rPr lang="zh-CN" altLang="en-US" sz="2400">
                          <a:latin typeface="华文楷体" panose="02010600040101010101" charset="-122"/>
                          <a:ea typeface="华文楷体" panose="02010600040101010101" charset="-122"/>
                        </a:rPr>
                        <a:t>位置</a:t>
                      </a:r>
                      <a:endParaRPr lang="zh-CN" altLang="en-US" sz="2400">
                        <a:latin typeface="华文楷体" panose="02010600040101010101" charset="-122"/>
                        <a:ea typeface="华文楷体" panose="02010600040101010101" charset="-122"/>
                      </a:endParaRPr>
                    </a:p>
                  </a:txBody>
                  <a:tcPr vert="horz"/>
                </a:tc>
                <a:tc>
                  <a:txBody>
                    <a:bodyPr wrap="square"/>
                    <a:p>
                      <a:pPr algn="ctr"/>
                      <a:r>
                        <a:rPr lang="en-US" altLang="zh-CN" sz="2400">
                          <a:latin typeface="Times New Roman" panose="02020603050405020304" pitchFamily="18" charset="0"/>
                          <a:ea typeface="华文楷体" panose="02010600040101010101" charset="-122"/>
                          <a:cs typeface="Times New Roman" panose="02020603050405020304" pitchFamily="18" charset="0"/>
                        </a:rPr>
                        <a:t>0</a:t>
                      </a:r>
                      <a:endParaRPr lang="en-US" altLang="zh-CN" sz="2400">
                        <a:latin typeface="Times New Roman" panose="02020603050405020304" pitchFamily="18" charset="0"/>
                        <a:ea typeface="华文楷体" panose="02010600040101010101" charset="-122"/>
                        <a:cs typeface="Times New Roman" panose="02020603050405020304" pitchFamily="18" charset="0"/>
                      </a:endParaRPr>
                    </a:p>
                  </a:txBody>
                  <a:tcPr vert="horz"/>
                </a:tc>
                <a:tc>
                  <a:txBody>
                    <a:bodyPr wrap="square"/>
                    <a:p>
                      <a:pPr algn="ctr"/>
                      <a:r>
                        <a:rPr lang="en-US" altLang="zh-CN" sz="2400">
                          <a:latin typeface="Times New Roman" panose="02020603050405020304" pitchFamily="18" charset="0"/>
                          <a:ea typeface="华文楷体" panose="02010600040101010101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en-US" altLang="zh-CN" sz="2400">
                        <a:latin typeface="Times New Roman" panose="02020603050405020304" pitchFamily="18" charset="0"/>
                        <a:ea typeface="华文楷体" panose="02010600040101010101" charset="-122"/>
                        <a:cs typeface="Times New Roman" panose="02020603050405020304" pitchFamily="18" charset="0"/>
                      </a:endParaRPr>
                    </a:p>
                  </a:txBody>
                  <a:tcPr vert="horz"/>
                </a:tc>
                <a:tc>
                  <a:txBody>
                    <a:bodyPr wrap="square"/>
                    <a:p>
                      <a:pPr algn="ctr"/>
                      <a:r>
                        <a:rPr lang="en-US" altLang="zh-CN" sz="2400">
                          <a:latin typeface="Times New Roman" panose="02020603050405020304" pitchFamily="18" charset="0"/>
                          <a:ea typeface="华文楷体" panose="02010600040101010101" charset="-122"/>
                          <a:cs typeface="Times New Roman" panose="02020603050405020304" pitchFamily="18" charset="0"/>
                        </a:rPr>
                        <a:t>2</a:t>
                      </a:r>
                      <a:endParaRPr lang="en-US" altLang="zh-CN" sz="2400">
                        <a:latin typeface="Times New Roman" panose="02020603050405020304" pitchFamily="18" charset="0"/>
                        <a:ea typeface="华文楷体" panose="02010600040101010101" charset="-122"/>
                        <a:cs typeface="Times New Roman" panose="02020603050405020304" pitchFamily="18" charset="0"/>
                      </a:endParaRPr>
                    </a:p>
                  </a:txBody>
                  <a:tcPr vert="horz"/>
                </a:tc>
                <a:tc>
                  <a:txBody>
                    <a:bodyPr wrap="square"/>
                    <a:p>
                      <a:pPr algn="ctr"/>
                      <a:r>
                        <a:rPr lang="en-US" altLang="zh-CN" sz="2400">
                          <a:latin typeface="Times New Roman" panose="02020603050405020304" pitchFamily="18" charset="0"/>
                          <a:ea typeface="华文楷体" panose="02010600040101010101" charset="-122"/>
                          <a:cs typeface="Times New Roman" panose="02020603050405020304" pitchFamily="18" charset="0"/>
                        </a:rPr>
                        <a:t>3</a:t>
                      </a:r>
                      <a:endParaRPr lang="en-US" altLang="zh-CN" sz="2400">
                        <a:latin typeface="Times New Roman" panose="02020603050405020304" pitchFamily="18" charset="0"/>
                        <a:ea typeface="华文楷体" panose="02010600040101010101" charset="-122"/>
                        <a:cs typeface="Times New Roman" panose="02020603050405020304" pitchFamily="18" charset="0"/>
                      </a:endParaRPr>
                    </a:p>
                  </a:txBody>
                  <a:tcPr vert="horz"/>
                </a:tc>
                <a:tc>
                  <a:txBody>
                    <a:bodyPr wrap="square"/>
                    <a:p>
                      <a:pPr algn="ctr"/>
                      <a:r>
                        <a:rPr lang="en-US" altLang="zh-CN" sz="2400">
                          <a:latin typeface="Times New Roman" panose="02020603050405020304" pitchFamily="18" charset="0"/>
                          <a:ea typeface="华文楷体" panose="02010600040101010101" charset="-122"/>
                          <a:cs typeface="Times New Roman" panose="02020603050405020304" pitchFamily="18" charset="0"/>
                        </a:rPr>
                        <a:t>4</a:t>
                      </a:r>
                      <a:endParaRPr lang="en-US" altLang="zh-CN" sz="2400">
                        <a:latin typeface="Times New Roman" panose="02020603050405020304" pitchFamily="18" charset="0"/>
                        <a:ea typeface="华文楷体" panose="02010600040101010101" charset="-122"/>
                        <a:cs typeface="Times New Roman" panose="02020603050405020304" pitchFamily="18" charset="0"/>
                      </a:endParaRPr>
                    </a:p>
                  </a:txBody>
                  <a:tcPr vert="horz"/>
                </a:tc>
                <a:tc>
                  <a:txBody>
                    <a:bodyPr wrap="square"/>
                    <a:p>
                      <a:pPr algn="ctr"/>
                      <a:r>
                        <a:rPr lang="en-US" altLang="zh-CN" sz="2400">
                          <a:latin typeface="Times New Roman" panose="02020603050405020304" pitchFamily="18" charset="0"/>
                          <a:ea typeface="华文楷体" panose="02010600040101010101" charset="-122"/>
                          <a:cs typeface="Times New Roman" panose="02020603050405020304" pitchFamily="18" charset="0"/>
                        </a:rPr>
                        <a:t>5</a:t>
                      </a:r>
                      <a:endParaRPr lang="en-US" altLang="zh-CN" sz="2400">
                        <a:latin typeface="Times New Roman" panose="02020603050405020304" pitchFamily="18" charset="0"/>
                        <a:ea typeface="华文楷体" panose="02010600040101010101" charset="-122"/>
                        <a:cs typeface="Times New Roman" panose="02020603050405020304" pitchFamily="18" charset="0"/>
                      </a:endParaRPr>
                    </a:p>
                  </a:txBody>
                  <a:tcPr vert="horz"/>
                </a:tc>
                <a:tc>
                  <a:txBody>
                    <a:bodyPr wrap="square"/>
                    <a:p>
                      <a:pPr algn="ctr"/>
                      <a:r>
                        <a:rPr lang="en-US" altLang="zh-CN" sz="2400">
                          <a:latin typeface="Times New Roman" panose="02020603050405020304" pitchFamily="18" charset="0"/>
                          <a:ea typeface="华文楷体" panose="02010600040101010101" charset="-122"/>
                          <a:cs typeface="Times New Roman" panose="02020603050405020304" pitchFamily="18" charset="0"/>
                        </a:rPr>
                        <a:t>6</a:t>
                      </a:r>
                      <a:endParaRPr lang="en-US" altLang="zh-CN" sz="2400">
                        <a:latin typeface="Times New Roman" panose="02020603050405020304" pitchFamily="18" charset="0"/>
                        <a:ea typeface="华文楷体" panose="02010600040101010101" charset="-122"/>
                        <a:cs typeface="Times New Roman" panose="02020603050405020304" pitchFamily="18" charset="0"/>
                      </a:endParaRPr>
                    </a:p>
                  </a:txBody>
                  <a:tcPr vert="horz"/>
                </a:tc>
              </a:tr>
              <a:tr h="496570">
                <a:tc>
                  <a:txBody>
                    <a:bodyPr wrap="square"/>
                    <a:p>
                      <a:pPr algn="ctr"/>
                      <a:r>
                        <a:rPr lang="en-US" altLang="zh-CN" sz="2400" i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r>
                        <a:rPr lang="en-US" altLang="zh-CN" sz="2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/m</a:t>
                      </a:r>
                      <a:endParaRPr lang="en-US" altLang="zh-CN" sz="2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vert="horz"/>
                </a:tc>
                <a:tc>
                  <a:txBody>
                    <a:bodyPr wrap="square"/>
                    <a:p>
                      <a:pPr algn="ctr"/>
                      <a:endParaRPr lang="zh-CN" altLang="en-US" sz="2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vert="horz"/>
                </a:tc>
                <a:tc>
                  <a:txBody>
                    <a:bodyPr wrap="square"/>
                    <a:p>
                      <a:pPr algn="ctr"/>
                      <a:endParaRPr lang="zh-CN" altLang="en-US" sz="2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vert="horz"/>
                </a:tc>
                <a:tc>
                  <a:txBody>
                    <a:bodyPr wrap="square"/>
                    <a:p>
                      <a:pPr algn="ctr"/>
                      <a:endParaRPr lang="zh-CN" altLang="en-US" sz="2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vert="horz"/>
                </a:tc>
                <a:tc>
                  <a:txBody>
                    <a:bodyPr wrap="square"/>
                    <a:p>
                      <a:pPr algn="ctr"/>
                      <a:endParaRPr lang="zh-CN" altLang="en-US" sz="2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vert="horz"/>
                </a:tc>
                <a:tc>
                  <a:txBody>
                    <a:bodyPr wrap="square"/>
                    <a:p>
                      <a:pPr algn="ctr"/>
                      <a:endParaRPr lang="zh-CN" altLang="en-US" sz="2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vert="horz"/>
                </a:tc>
                <a:tc>
                  <a:txBody>
                    <a:bodyPr wrap="square"/>
                    <a:p>
                      <a:pPr algn="ctr"/>
                      <a:endParaRPr lang="zh-CN" altLang="en-US" sz="2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vert="horz"/>
                </a:tc>
                <a:tc>
                  <a:txBody>
                    <a:bodyPr wrap="square"/>
                    <a:p>
                      <a:pPr algn="ctr"/>
                      <a:endParaRPr lang="zh-CN" altLang="en-US" sz="2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vert="horz"/>
                </a:tc>
              </a:tr>
              <a:tr h="496570">
                <a:tc>
                  <a:txBody>
                    <a:bodyPr wrap="square"/>
                    <a:p>
                      <a:pPr algn="ctr"/>
                      <a:r>
                        <a:rPr lang="zh-CN" altLang="en-US" sz="2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∆</a:t>
                      </a:r>
                      <a:r>
                        <a:rPr lang="en-US" altLang="zh-CN" sz="2400" i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r>
                        <a:rPr lang="en-US" altLang="zh-CN" sz="2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/m</a:t>
                      </a:r>
                      <a:endParaRPr lang="en-US" altLang="zh-CN" sz="2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vert="horz"/>
                </a:tc>
                <a:tc>
                  <a:txBody>
                    <a:bodyPr wrap="square"/>
                    <a:p>
                      <a:pPr algn="ctr"/>
                      <a:endParaRPr lang="zh-CN" altLang="en-US" sz="2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vert="horz"/>
                </a:tc>
                <a:tc>
                  <a:txBody>
                    <a:bodyPr wrap="square"/>
                    <a:p>
                      <a:pPr algn="ctr"/>
                      <a:endParaRPr lang="zh-CN" altLang="en-US" sz="2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vert="horz"/>
                </a:tc>
                <a:tc>
                  <a:txBody>
                    <a:bodyPr wrap="square"/>
                    <a:p>
                      <a:pPr algn="ctr"/>
                      <a:endParaRPr lang="zh-CN" altLang="en-US" sz="2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vert="horz"/>
                </a:tc>
                <a:tc>
                  <a:txBody>
                    <a:bodyPr wrap="square"/>
                    <a:p>
                      <a:pPr algn="ctr"/>
                      <a:endParaRPr lang="zh-CN" altLang="en-US" sz="2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vert="horz"/>
                </a:tc>
                <a:tc>
                  <a:txBody>
                    <a:bodyPr wrap="square"/>
                    <a:p>
                      <a:pPr algn="ctr"/>
                      <a:endParaRPr lang="zh-CN" altLang="en-US" sz="2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vert="horz"/>
                </a:tc>
                <a:tc>
                  <a:txBody>
                    <a:bodyPr wrap="square"/>
                    <a:p>
                      <a:pPr algn="ctr"/>
                      <a:endParaRPr lang="zh-CN" altLang="en-US" sz="2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vert="horz"/>
                </a:tc>
                <a:tc>
                  <a:txBody>
                    <a:bodyPr wrap="square"/>
                    <a:p>
                      <a:pPr algn="ctr"/>
                      <a:endParaRPr lang="zh-CN" altLang="en-US" sz="2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vert="horz"/>
                </a:tc>
              </a:tr>
              <a:tr h="524510">
                <a:tc>
                  <a:txBody>
                    <a:bodyPr wrap="square"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∆</a:t>
                      </a:r>
                      <a:r>
                        <a:rPr lang="en-US" altLang="zh-CN" sz="2400" i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</a:t>
                      </a:r>
                      <a:r>
                        <a:rPr lang="en-US" altLang="zh-CN" sz="2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/s</a:t>
                      </a:r>
                      <a:endParaRPr lang="en-US" altLang="zh-CN" sz="2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vert="horz"/>
                </a:tc>
                <a:tc>
                  <a:txBody>
                    <a:bodyPr wrap="square"/>
                    <a:p>
                      <a:pPr algn="ctr"/>
                      <a:endParaRPr lang="zh-CN" altLang="en-US" sz="2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vert="horz"/>
                </a:tc>
                <a:tc>
                  <a:txBody>
                    <a:bodyPr wrap="square"/>
                    <a:p>
                      <a:pPr algn="ctr"/>
                      <a:endParaRPr lang="zh-CN" altLang="en-US" sz="2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vert="horz"/>
                </a:tc>
                <a:tc>
                  <a:txBody>
                    <a:bodyPr wrap="square"/>
                    <a:p>
                      <a:pPr algn="ctr"/>
                      <a:endParaRPr lang="zh-CN" altLang="en-US" sz="2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vert="horz"/>
                </a:tc>
                <a:tc>
                  <a:txBody>
                    <a:bodyPr wrap="square"/>
                    <a:p>
                      <a:pPr algn="ctr"/>
                      <a:endParaRPr lang="zh-CN" altLang="en-US" sz="2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vert="horz"/>
                </a:tc>
                <a:tc>
                  <a:txBody>
                    <a:bodyPr wrap="square"/>
                    <a:p>
                      <a:pPr algn="ctr"/>
                      <a:endParaRPr lang="zh-CN" altLang="en-US" sz="2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vert="horz"/>
                </a:tc>
                <a:tc>
                  <a:txBody>
                    <a:bodyPr wrap="square"/>
                    <a:p>
                      <a:pPr algn="ctr"/>
                      <a:endParaRPr lang="zh-CN" altLang="en-US" sz="2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vert="horz"/>
                </a:tc>
                <a:tc>
                  <a:txBody>
                    <a:bodyPr wrap="square"/>
                    <a:p>
                      <a:pPr algn="ctr"/>
                      <a:endParaRPr lang="zh-CN" altLang="en-US" sz="2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vert="horz"/>
                </a:tc>
              </a:tr>
              <a:tr h="496570">
                <a:tc>
                  <a:txBody>
                    <a:bodyPr wrap="square"/>
                    <a:p>
                      <a:pPr algn="ctr"/>
                      <a:r>
                        <a:rPr lang="en-US" altLang="zh-CN" sz="2400" i="1">
                          <a:latin typeface="Book Antiqua" panose="02040602050305030304" pitchFamily="18" charset="0"/>
                          <a:cs typeface="Times New Roman" panose="02020603050405020304" pitchFamily="18" charset="0"/>
                        </a:rPr>
                        <a:t>v</a:t>
                      </a:r>
                      <a:r>
                        <a:rPr lang="en-US" altLang="zh-CN" sz="2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zh-CN" altLang="en-US" sz="2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（</a:t>
                      </a:r>
                      <a:r>
                        <a:rPr lang="en-US" altLang="zh-CN" sz="2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</a:t>
                      </a:r>
                      <a:r>
                        <a:rPr lang="en-US" altLang="zh-CN" sz="2400" baseline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l-GR" altLang="zh-CN" sz="2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·</a:t>
                      </a:r>
                      <a:r>
                        <a:rPr lang="en-US" altLang="zh-CN" sz="2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s</a:t>
                      </a:r>
                      <a:r>
                        <a:rPr lang="en-US" altLang="zh-CN" sz="2400" baseline="30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r>
                        <a:rPr lang="zh-CN" altLang="en-US" sz="2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）</a:t>
                      </a:r>
                      <a:endParaRPr lang="zh-CN" altLang="en-US" sz="2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vert="horz"/>
                </a:tc>
                <a:tc>
                  <a:txBody>
                    <a:bodyPr wrap="square"/>
                    <a:p>
                      <a:pPr algn="ctr"/>
                      <a:endParaRPr lang="zh-CN" altLang="en-US" sz="2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vert="horz"/>
                </a:tc>
                <a:tc>
                  <a:txBody>
                    <a:bodyPr wrap="square"/>
                    <a:p>
                      <a:pPr algn="ctr"/>
                      <a:endParaRPr lang="zh-CN" altLang="en-US" sz="2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vert="horz"/>
                </a:tc>
                <a:tc>
                  <a:txBody>
                    <a:bodyPr wrap="square"/>
                    <a:p>
                      <a:pPr algn="ctr"/>
                      <a:endParaRPr lang="zh-CN" altLang="en-US" sz="2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vert="horz"/>
                </a:tc>
                <a:tc>
                  <a:txBody>
                    <a:bodyPr wrap="square"/>
                    <a:p>
                      <a:pPr algn="ctr"/>
                      <a:endParaRPr lang="zh-CN" altLang="en-US" sz="2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vert="horz"/>
                </a:tc>
                <a:tc>
                  <a:txBody>
                    <a:bodyPr wrap="square"/>
                    <a:p>
                      <a:pPr algn="ctr"/>
                      <a:endParaRPr lang="zh-CN" altLang="en-US" sz="2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vert="horz"/>
                </a:tc>
                <a:tc>
                  <a:txBody>
                    <a:bodyPr wrap="square"/>
                    <a:p>
                      <a:pPr algn="ctr"/>
                      <a:endParaRPr lang="zh-CN" altLang="en-US" sz="2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vert="horz"/>
                </a:tc>
                <a:tc>
                  <a:txBody>
                    <a:bodyPr wrap="square"/>
                    <a:p>
                      <a:pPr algn="ctr"/>
                      <a:endParaRPr lang="zh-CN" altLang="en-US" sz="2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vert="horz"/>
                </a:tc>
              </a:tr>
            </a:tbl>
          </a:graphicData>
        </a:graphic>
      </p:graphicFrame>
      <p:sp>
        <p:nvSpPr>
          <p:cNvPr id="88" name="文本框 87"/>
          <p:cNvSpPr txBox="1"/>
          <p:nvPr>
            <p:custDataLst>
              <p:tags r:id="rId5"/>
            </p:custDataLst>
          </p:nvPr>
        </p:nvSpPr>
        <p:spPr>
          <a:xfrm>
            <a:off x="1589549" y="1389490"/>
            <a:ext cx="1348705" cy="46037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0</a:t>
            </a:r>
            <a:endParaRPr kumimoji="0" lang="en-US" altLang="zh-CN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9" name="文本框 88"/>
          <p:cNvSpPr txBox="1"/>
          <p:nvPr>
            <p:custDataLst>
              <p:tags r:id="rId6"/>
            </p:custDataLst>
          </p:nvPr>
        </p:nvSpPr>
        <p:spPr>
          <a:xfrm>
            <a:off x="2533414" y="1389490"/>
            <a:ext cx="1348705" cy="46037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lvl="0" algn="ctr">
              <a:defRPr/>
            </a:pPr>
            <a:r>
              <a:rPr lang="en-US" altLang="zh-CN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0.0342</a:t>
            </a:r>
            <a:endParaRPr kumimoji="0" lang="en-US" altLang="zh-CN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0" name="文本框 89"/>
          <p:cNvSpPr txBox="1"/>
          <p:nvPr>
            <p:custDataLst>
              <p:tags r:id="rId7"/>
            </p:custDataLst>
          </p:nvPr>
        </p:nvSpPr>
        <p:spPr>
          <a:xfrm>
            <a:off x="3642379" y="1413620"/>
            <a:ext cx="1348705" cy="46037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lvl="0" algn="ctr">
              <a:defRPr/>
            </a:pPr>
            <a:r>
              <a:rPr lang="en-US" altLang="zh-CN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0.0731</a:t>
            </a:r>
            <a:endParaRPr kumimoji="0" lang="en-US" altLang="zh-CN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1" name="文本框 90"/>
          <p:cNvSpPr txBox="1"/>
          <p:nvPr>
            <p:custDataLst>
              <p:tags r:id="rId8"/>
            </p:custDataLst>
          </p:nvPr>
        </p:nvSpPr>
        <p:spPr>
          <a:xfrm>
            <a:off x="4642759" y="1389490"/>
            <a:ext cx="1348705" cy="46037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lvl="0" algn="ctr">
              <a:defRPr/>
            </a:pPr>
            <a:r>
              <a:rPr lang="en-US" altLang="zh-CN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0.1149</a:t>
            </a:r>
            <a:endParaRPr kumimoji="0" lang="en-US" altLang="zh-CN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2" name="文本框 91"/>
          <p:cNvSpPr txBox="1"/>
          <p:nvPr>
            <p:custDataLst>
              <p:tags r:id="rId9"/>
            </p:custDataLst>
          </p:nvPr>
        </p:nvSpPr>
        <p:spPr>
          <a:xfrm>
            <a:off x="5695209" y="1417430"/>
            <a:ext cx="1348705" cy="46037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lvl="0" algn="ctr">
              <a:defRPr/>
            </a:pPr>
            <a:r>
              <a:rPr lang="en-US" altLang="zh-CN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0.1602</a:t>
            </a:r>
            <a:endParaRPr kumimoji="0" lang="en-US" altLang="zh-CN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3" name="文本框 92"/>
          <p:cNvSpPr txBox="1"/>
          <p:nvPr>
            <p:custDataLst>
              <p:tags r:id="rId10"/>
            </p:custDataLst>
          </p:nvPr>
        </p:nvSpPr>
        <p:spPr>
          <a:xfrm>
            <a:off x="6714004" y="1417430"/>
            <a:ext cx="1348705" cy="46037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lvl="0" algn="ctr">
              <a:defRPr/>
            </a:pPr>
            <a:r>
              <a:rPr lang="en-US" altLang="zh-CN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0.2096</a:t>
            </a:r>
            <a:endParaRPr kumimoji="0" lang="en-US" altLang="zh-CN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4" name="文本框 93"/>
          <p:cNvSpPr txBox="1"/>
          <p:nvPr>
            <p:custDataLst>
              <p:tags r:id="rId11"/>
            </p:custDataLst>
          </p:nvPr>
        </p:nvSpPr>
        <p:spPr>
          <a:xfrm>
            <a:off x="7748036" y="1439020"/>
            <a:ext cx="1348705" cy="46037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lvl="0" algn="ctr">
              <a:defRPr/>
            </a:pPr>
            <a:r>
              <a:rPr lang="en-US" altLang="zh-CN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0.2583</a:t>
            </a:r>
            <a:endParaRPr kumimoji="0" lang="en-US" altLang="zh-CN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5" name="文本框 94"/>
          <p:cNvSpPr txBox="1"/>
          <p:nvPr>
            <p:custDataLst>
              <p:tags r:id="rId12"/>
            </p:custDataLst>
          </p:nvPr>
        </p:nvSpPr>
        <p:spPr>
          <a:xfrm>
            <a:off x="1589549" y="1939386"/>
            <a:ext cx="1348705" cy="46037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0</a:t>
            </a:r>
            <a:endParaRPr kumimoji="0" lang="en-US" altLang="zh-CN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6" name="文本框 95"/>
          <p:cNvSpPr txBox="1"/>
          <p:nvPr>
            <p:custDataLst>
              <p:tags r:id="rId13"/>
            </p:custDataLst>
          </p:nvPr>
        </p:nvSpPr>
        <p:spPr>
          <a:xfrm>
            <a:off x="2542304" y="1951451"/>
            <a:ext cx="1348705" cy="46037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lvl="0" algn="ctr">
              <a:defRPr/>
            </a:pPr>
            <a:r>
              <a:rPr lang="en-US" altLang="zh-CN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0.0342</a:t>
            </a:r>
            <a:endParaRPr kumimoji="0" lang="en-US" altLang="zh-CN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7" name="文本框 96"/>
          <p:cNvSpPr txBox="1"/>
          <p:nvPr>
            <p:custDataLst>
              <p:tags r:id="rId14"/>
            </p:custDataLst>
          </p:nvPr>
        </p:nvSpPr>
        <p:spPr>
          <a:xfrm>
            <a:off x="3633489" y="1936211"/>
            <a:ext cx="1348705" cy="46037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lvl="0" algn="ctr">
              <a:defRPr/>
            </a:pPr>
            <a:r>
              <a:rPr lang="en-US" altLang="zh-CN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0.0389</a:t>
            </a:r>
            <a:endParaRPr kumimoji="0" lang="en-US" altLang="zh-CN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8" name="文本框 97"/>
          <p:cNvSpPr txBox="1"/>
          <p:nvPr>
            <p:custDataLst>
              <p:tags r:id="rId15"/>
            </p:custDataLst>
          </p:nvPr>
        </p:nvSpPr>
        <p:spPr>
          <a:xfrm>
            <a:off x="4642759" y="1928591"/>
            <a:ext cx="1348705" cy="46037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lvl="0" algn="ctr">
              <a:defRPr/>
            </a:pPr>
            <a:r>
              <a:rPr lang="en-US" altLang="zh-CN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0.0418</a:t>
            </a:r>
            <a:endParaRPr kumimoji="0" lang="en-US" altLang="zh-CN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9" name="文本框 98"/>
          <p:cNvSpPr txBox="1"/>
          <p:nvPr>
            <p:custDataLst>
              <p:tags r:id="rId16"/>
            </p:custDataLst>
          </p:nvPr>
        </p:nvSpPr>
        <p:spPr>
          <a:xfrm>
            <a:off x="5677429" y="1937481"/>
            <a:ext cx="1348705" cy="46037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lvl="0" algn="ctr">
              <a:defRPr/>
            </a:pPr>
            <a:r>
              <a:rPr lang="en-US" altLang="zh-CN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0.0453</a:t>
            </a:r>
            <a:endParaRPr kumimoji="0" lang="en-US" altLang="zh-CN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" name="文本框 1"/>
          <p:cNvSpPr txBox="1"/>
          <p:nvPr>
            <p:custDataLst>
              <p:tags r:id="rId17"/>
            </p:custDataLst>
          </p:nvPr>
        </p:nvSpPr>
        <p:spPr>
          <a:xfrm>
            <a:off x="6687334" y="1948276"/>
            <a:ext cx="1348705" cy="46037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lvl="0" algn="ctr">
              <a:defRPr/>
            </a:pPr>
            <a:r>
              <a:rPr lang="en-US" altLang="zh-CN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0.0494</a:t>
            </a:r>
            <a:endParaRPr kumimoji="0" lang="en-US" altLang="zh-CN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1" name="文本框 100"/>
          <p:cNvSpPr txBox="1"/>
          <p:nvPr>
            <p:custDataLst>
              <p:tags r:id="rId18"/>
            </p:custDataLst>
          </p:nvPr>
        </p:nvSpPr>
        <p:spPr>
          <a:xfrm>
            <a:off x="7782326" y="1976216"/>
            <a:ext cx="1348705" cy="46037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lvl="0" algn="ctr">
              <a:defRPr/>
            </a:pPr>
            <a:r>
              <a:rPr lang="en-US" altLang="zh-CN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0.0487</a:t>
            </a:r>
            <a:endParaRPr kumimoji="0" lang="en-US" altLang="zh-CN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4" name="文本框 63"/>
          <p:cNvSpPr txBox="1"/>
          <p:nvPr>
            <p:custDataLst>
              <p:tags r:id="rId19"/>
            </p:custDataLst>
          </p:nvPr>
        </p:nvSpPr>
        <p:spPr>
          <a:xfrm>
            <a:off x="1589549" y="2488969"/>
            <a:ext cx="1348705" cy="46037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0</a:t>
            </a:r>
            <a:endParaRPr kumimoji="0" lang="en-US" altLang="zh-CN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0" name="文本框 79"/>
          <p:cNvSpPr txBox="1"/>
          <p:nvPr>
            <p:custDataLst>
              <p:tags r:id="rId20"/>
            </p:custDataLst>
          </p:nvPr>
        </p:nvSpPr>
        <p:spPr>
          <a:xfrm>
            <a:off x="2496584" y="2482619"/>
            <a:ext cx="1348705" cy="46037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lvl="0" algn="ctr">
              <a:defRPr/>
            </a:pPr>
            <a:r>
              <a:rPr lang="en-US" altLang="zh-CN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0.06</a:t>
            </a:r>
            <a:endParaRPr kumimoji="0" lang="en-US" altLang="zh-CN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1" name="文本框 80"/>
          <p:cNvSpPr txBox="1"/>
          <p:nvPr>
            <p:custDataLst>
              <p:tags r:id="rId21"/>
            </p:custDataLst>
          </p:nvPr>
        </p:nvSpPr>
        <p:spPr>
          <a:xfrm>
            <a:off x="3624599" y="2483254"/>
            <a:ext cx="1348705" cy="46037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lvl="0" algn="ctr">
              <a:defRPr/>
            </a:pPr>
            <a:r>
              <a:rPr lang="en-US" altLang="zh-CN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0.06</a:t>
            </a:r>
            <a:endParaRPr kumimoji="0" lang="en-US" altLang="zh-CN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2" name="文本框 81"/>
          <p:cNvSpPr txBox="1"/>
          <p:nvPr>
            <p:custDataLst>
              <p:tags r:id="rId22"/>
            </p:custDataLst>
          </p:nvPr>
        </p:nvSpPr>
        <p:spPr>
          <a:xfrm>
            <a:off x="4541159" y="2488969"/>
            <a:ext cx="1348705" cy="46037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lvl="0" algn="ctr">
              <a:defRPr/>
            </a:pPr>
            <a:r>
              <a:rPr lang="en-US" altLang="zh-CN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0.06</a:t>
            </a:r>
            <a:endParaRPr kumimoji="0" lang="en-US" altLang="zh-CN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3" name="文本框 82"/>
          <p:cNvSpPr txBox="1"/>
          <p:nvPr>
            <p:custDataLst>
              <p:tags r:id="rId23"/>
            </p:custDataLst>
          </p:nvPr>
        </p:nvSpPr>
        <p:spPr>
          <a:xfrm>
            <a:off x="5558684" y="2488969"/>
            <a:ext cx="1348705" cy="46037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lvl="0" algn="ctr">
              <a:defRPr/>
            </a:pPr>
            <a:r>
              <a:rPr lang="en-US" altLang="zh-CN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0.06</a:t>
            </a:r>
            <a:endParaRPr kumimoji="0" lang="en-US" altLang="zh-CN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4" name="文本框 83"/>
          <p:cNvSpPr txBox="1"/>
          <p:nvPr>
            <p:custDataLst>
              <p:tags r:id="rId24"/>
            </p:custDataLst>
          </p:nvPr>
        </p:nvSpPr>
        <p:spPr>
          <a:xfrm>
            <a:off x="6714004" y="2457219"/>
            <a:ext cx="1348705" cy="46037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lvl="0" algn="ctr">
              <a:defRPr/>
            </a:pPr>
            <a:r>
              <a:rPr lang="en-US" altLang="zh-CN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0.06</a:t>
            </a:r>
            <a:endParaRPr kumimoji="0" lang="en-US" altLang="zh-CN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2" name="文本框 101"/>
          <p:cNvSpPr txBox="1"/>
          <p:nvPr>
            <p:custDataLst>
              <p:tags r:id="rId25"/>
            </p:custDataLst>
          </p:nvPr>
        </p:nvSpPr>
        <p:spPr>
          <a:xfrm>
            <a:off x="7712476" y="2488969"/>
            <a:ext cx="1348705" cy="46037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lvl="0" algn="ctr">
              <a:defRPr/>
            </a:pPr>
            <a:r>
              <a:rPr lang="en-US" altLang="zh-CN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0.06</a:t>
            </a:r>
            <a:endParaRPr kumimoji="0" lang="en-US" altLang="zh-CN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4" name="文本框 103"/>
          <p:cNvSpPr txBox="1"/>
          <p:nvPr>
            <p:custDataLst>
              <p:tags r:id="rId26"/>
            </p:custDataLst>
          </p:nvPr>
        </p:nvSpPr>
        <p:spPr>
          <a:xfrm>
            <a:off x="2496584" y="3087447"/>
            <a:ext cx="1348705" cy="46037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lvl="0" algn="ctr">
              <a:defRPr/>
            </a:pPr>
            <a:r>
              <a:rPr lang="en-US" altLang="zh-CN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0.57</a:t>
            </a:r>
            <a:endParaRPr kumimoji="0" lang="en-US" altLang="zh-CN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5" name="文本框 104"/>
          <p:cNvSpPr txBox="1"/>
          <p:nvPr>
            <p:custDataLst>
              <p:tags r:id="rId27"/>
            </p:custDataLst>
          </p:nvPr>
        </p:nvSpPr>
        <p:spPr>
          <a:xfrm>
            <a:off x="3624599" y="3079192"/>
            <a:ext cx="1348705" cy="46037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lvl="0" algn="ctr">
              <a:defRPr/>
            </a:pPr>
            <a:r>
              <a:rPr lang="en-US" altLang="zh-CN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0.65</a:t>
            </a:r>
            <a:endParaRPr kumimoji="0" lang="en-US" altLang="zh-CN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6" name="文本框 105"/>
          <p:cNvSpPr txBox="1"/>
          <p:nvPr>
            <p:custDataLst>
              <p:tags r:id="rId28"/>
            </p:custDataLst>
          </p:nvPr>
        </p:nvSpPr>
        <p:spPr>
          <a:xfrm>
            <a:off x="4642759" y="3130627"/>
            <a:ext cx="1348705" cy="46037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lvl="0" algn="ctr">
              <a:defRPr/>
            </a:pPr>
            <a:r>
              <a:rPr lang="en-US" altLang="zh-CN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0.70</a:t>
            </a:r>
            <a:endParaRPr kumimoji="0" lang="en-US" altLang="zh-CN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7" name="文本框 106"/>
          <p:cNvSpPr txBox="1"/>
          <p:nvPr>
            <p:custDataLst>
              <p:tags r:id="rId29"/>
            </p:custDataLst>
          </p:nvPr>
        </p:nvSpPr>
        <p:spPr>
          <a:xfrm>
            <a:off x="5695209" y="3096972"/>
            <a:ext cx="1348705" cy="46037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lvl="0" algn="ctr">
              <a:defRPr/>
            </a:pPr>
            <a:r>
              <a:rPr lang="en-US" altLang="zh-CN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0.76</a:t>
            </a:r>
            <a:endParaRPr kumimoji="0" lang="en-US" altLang="zh-CN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8" name="文本框 107"/>
          <p:cNvSpPr txBox="1"/>
          <p:nvPr>
            <p:custDataLst>
              <p:tags r:id="rId30"/>
            </p:custDataLst>
          </p:nvPr>
        </p:nvSpPr>
        <p:spPr>
          <a:xfrm>
            <a:off x="6714004" y="3069667"/>
            <a:ext cx="1348705" cy="46037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lvl="0" algn="ctr">
              <a:defRPr/>
            </a:pPr>
            <a:r>
              <a:rPr lang="en-US" altLang="zh-CN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0.82</a:t>
            </a:r>
            <a:endParaRPr kumimoji="0" lang="en-US" altLang="zh-CN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9" name="文本框 108"/>
          <p:cNvSpPr txBox="1"/>
          <p:nvPr>
            <p:custDataLst>
              <p:tags r:id="rId31"/>
            </p:custDataLst>
          </p:nvPr>
        </p:nvSpPr>
        <p:spPr>
          <a:xfrm>
            <a:off x="7657231" y="3079192"/>
            <a:ext cx="1348705" cy="46037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lvl="0" algn="ctr">
              <a:defRPr/>
            </a:pPr>
            <a:r>
              <a:rPr lang="en-US" altLang="zh-CN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0.82</a:t>
            </a:r>
            <a:endParaRPr kumimoji="0" lang="en-US" altLang="zh-CN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56" name="图片 55"/>
          <p:cNvPicPr>
            <a:picLocks noChangeAspect="1"/>
          </p:cNvPicPr>
          <p:nvPr>
            <p:custDataLst>
              <p:tags r:id="rId32"/>
            </p:custDataLst>
          </p:nvPr>
        </p:nvPicPr>
        <p:blipFill>
          <a:blip r:embed="rId33"/>
          <a:stretch>
            <a:fillRect/>
          </a:stretch>
        </p:blipFill>
        <p:spPr>
          <a:xfrm>
            <a:off x="2794635" y="5790184"/>
            <a:ext cx="2552700" cy="10001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/>
      <p:bldP spid="89" grpId="0"/>
      <p:bldP spid="90" grpId="0"/>
      <p:bldP spid="91" grpId="0"/>
      <p:bldP spid="92" grpId="0"/>
      <p:bldP spid="93" grpId="0"/>
      <p:bldP spid="94" grpId="0"/>
      <p:bldP spid="95" grpId="0"/>
      <p:bldP spid="96" grpId="0"/>
      <p:bldP spid="97" grpId="0"/>
      <p:bldP spid="98" grpId="0"/>
      <p:bldP spid="99" grpId="0"/>
      <p:bldP spid="2" grpId="0"/>
      <p:bldP spid="101" grpId="0"/>
      <p:bldP spid="64" grpId="0"/>
      <p:bldP spid="80" grpId="0"/>
      <p:bldP spid="81" grpId="0"/>
      <p:bldP spid="82" grpId="0"/>
      <p:bldP spid="83" grpId="0"/>
      <p:bldP spid="84" grpId="0"/>
      <p:bldP spid="102" grpId="0"/>
      <p:bldP spid="104" grpId="0"/>
      <p:bldP spid="105" grpId="0"/>
      <p:bldP spid="106" grpId="0"/>
      <p:bldP spid="107" grpId="0"/>
      <p:bldP spid="108" grpId="0"/>
      <p:bldP spid="10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154940" y="258445"/>
            <a:ext cx="4870450" cy="500380"/>
          </a:xfrm>
          <a:prstGeom prst="rect">
            <a:avLst/>
          </a:prstGeom>
        </p:spPr>
        <p:txBody>
          <a:bodyPr vert="horz" anchor="t" anchorCtr="0"/>
          <a:lstStyle>
            <a:lvl1pPr algn="l" rtl="0" eaLnBrk="1" latinLnBrk="0" hangingPunct="1">
              <a:spcBef>
                <a:spcPct val="0"/>
              </a:spcBef>
              <a:buNone/>
              <a:defRPr kumimoji="0" lang="zh-CN" sz="2800" b="1" kern="120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  <a:cs typeface="+mj-cs"/>
              </a:defRPr>
            </a:lvl1pPr>
          </a:lstStyle>
          <a:p>
            <a:r>
              <a:rPr altLang="en-US" smtClean="0"/>
              <a:t>测纸带的平均速度和瞬时速度</a:t>
            </a:r>
            <a:endParaRPr altLang="en-US" smtClean="0"/>
          </a:p>
        </p:txBody>
      </p:sp>
      <p:pic>
        <p:nvPicPr>
          <p:cNvPr id="5" name="测纸带的平均速度和瞬时速度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54940" y="1071245"/>
            <a:ext cx="8865870" cy="47161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矩形 1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11125" y="129540"/>
            <a:ext cx="8921750" cy="1420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例</a:t>
            </a:r>
            <a:r>
              <a:rPr lang="en-US" altLang="zh-CN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1</a:t>
            </a:r>
            <a:r>
              <a:rPr lang="zh-CN" altLang="en-US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：在“练习使用打点计时器”的实验中，某同学选出了一条清晰的纸带，并取其中的</a:t>
            </a:r>
            <a:r>
              <a:rPr lang="en-US" altLang="zh-CN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A</a:t>
            </a:r>
            <a:r>
              <a:rPr lang="zh-CN" altLang="en-US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、</a:t>
            </a:r>
            <a:r>
              <a:rPr lang="en-US" altLang="zh-CN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B</a:t>
            </a:r>
            <a:r>
              <a:rPr lang="zh-CN" altLang="en-US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、</a:t>
            </a:r>
            <a:r>
              <a:rPr lang="en-US" altLang="zh-CN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C…</a:t>
            </a:r>
            <a:r>
              <a:rPr lang="zh-CN" altLang="en-US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七个点进行研究，这七个点和刻度尺标度对应的位置如图所示。</a:t>
            </a:r>
            <a:endParaRPr lang="zh-CN" altLang="en-US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</a:endParaRPr>
          </a:p>
        </p:txBody>
      </p:sp>
      <p:pic>
        <p:nvPicPr>
          <p:cNvPr id="7" name="图片 6" descr=" "/>
          <p:cNvPicPr/>
          <p:nvPr>
            <p:custDataLst>
              <p:tags r:id="rId2"/>
            </p:custDataLst>
          </p:nvPr>
        </p:nvPicPr>
        <p:blipFill>
          <a:blip r:embed="rId3" r:link="rId4"/>
          <a:stretch>
            <a:fillRect/>
          </a:stretch>
        </p:blipFill>
        <p:spPr>
          <a:xfrm>
            <a:off x="248920" y="1606550"/>
            <a:ext cx="8783955" cy="128778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文本框 11"/>
          <p:cNvSpPr txBox="1"/>
          <p:nvPr>
            <p:custDataLst>
              <p:tags r:id="rId5"/>
            </p:custDataLst>
          </p:nvPr>
        </p:nvSpPr>
        <p:spPr>
          <a:xfrm>
            <a:off x="694295" y="3010768"/>
            <a:ext cx="7894191" cy="52322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/>
            <a:r>
              <a: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两相邻计数点间有四个点未画出，即</a:t>
            </a:r>
            <a:r>
              <a:rPr kumimoji="0" lang="en-US" altLang="zh-CN" sz="2800" b="1" i="1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 </a:t>
            </a:r>
            <a:r>
              <a:rPr kumimoji="0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= 0.10 s</a:t>
            </a:r>
            <a:endParaRPr lang="zh-CN" altLang="en-US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本框 5"/>
          <p:cNvSpPr txBox="1"/>
          <p:nvPr>
            <p:custDataLst>
              <p:tags r:id="rId6"/>
            </p:custDataLst>
          </p:nvPr>
        </p:nvSpPr>
        <p:spPr>
          <a:xfrm>
            <a:off x="110490" y="3820795"/>
            <a:ext cx="8922385" cy="175323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华文细黑" panose="02010600040101010101" pitchFamily="2" charset="-122"/>
                <a:cs typeface="华文细黑" panose="02010600040101010101" pitchFamily="2" charset="-122"/>
              </a:rPr>
              <a:t>   </a:t>
            </a:r>
            <a:r>
              <a:rPr kumimoji="0" lang="en-US" altLang="zh-CN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华文细黑" panose="02010600040101010101" pitchFamily="2" charset="-122"/>
                <a:cs typeface="华文细黑" panose="02010600040101010101" pitchFamily="2" charset="-122"/>
              </a:rPr>
              <a:t>     </a:t>
            </a:r>
            <a:r>
              <a:rPr kumimoji="0" lang="zh-CN" altLang="en-US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华文细黑" panose="02010600040101010101" pitchFamily="2" charset="-122"/>
                <a:cs typeface="华文细黑" panose="02010600040101010101" pitchFamily="2" charset="-122"/>
              </a:rPr>
              <a:t>可求出</a:t>
            </a:r>
            <a:r>
              <a:rPr kumimoji="0" lang="en-US" altLang="zh-CN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华文细黑" panose="02010600040101010101" pitchFamily="2" charset="-122"/>
                <a:cs typeface="华文细黑" panose="02010600040101010101" pitchFamily="2" charset="-122"/>
              </a:rPr>
              <a:t>A</a:t>
            </a:r>
            <a:r>
              <a:rPr kumimoji="0" lang="zh-CN" altLang="en-US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华文细黑" panose="02010600040101010101" pitchFamily="2" charset="-122"/>
                <a:cs typeface="华文细黑" panose="02010600040101010101" pitchFamily="2" charset="-122"/>
              </a:rPr>
              <a:t>点到</a:t>
            </a:r>
            <a:r>
              <a:rPr kumimoji="0" lang="en-US" altLang="zh-CN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华文细黑" panose="02010600040101010101" pitchFamily="2" charset="-122"/>
                <a:cs typeface="华文细黑" panose="02010600040101010101" pitchFamily="2" charset="-122"/>
              </a:rPr>
              <a:t>D</a:t>
            </a:r>
            <a:r>
              <a:rPr kumimoji="0" lang="zh-CN" altLang="en-US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华文细黑" panose="02010600040101010101" pitchFamily="2" charset="-122"/>
                <a:cs typeface="华文细黑" panose="02010600040101010101" pitchFamily="2" charset="-122"/>
              </a:rPr>
              <a:t>点的距离是</a:t>
            </a:r>
            <a:r>
              <a:rPr kumimoji="0" lang="en-US" altLang="zh-CN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华文细黑" panose="02010600040101010101" pitchFamily="2" charset="-122"/>
                <a:cs typeface="华文细黑" panose="02010600040101010101" pitchFamily="2" charset="-122"/>
              </a:rPr>
              <a:t>________ cm</a:t>
            </a:r>
            <a:r>
              <a:rPr kumimoji="0" lang="zh-CN" altLang="en-US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华文细黑" panose="02010600040101010101" pitchFamily="2" charset="-122"/>
                <a:cs typeface="华文细黑" panose="02010600040101010101" pitchFamily="2" charset="-122"/>
              </a:rPr>
              <a:t>，由实验数据可得</a:t>
            </a:r>
            <a:r>
              <a:rPr kumimoji="0" lang="en-US" altLang="zh-CN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华文细黑" panose="02010600040101010101" pitchFamily="2" charset="-122"/>
                <a:cs typeface="华文细黑" panose="02010600040101010101" pitchFamily="2" charset="-122"/>
              </a:rPr>
              <a:t>A</a:t>
            </a:r>
            <a:r>
              <a:rPr kumimoji="0" lang="zh-CN" altLang="en-US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华文细黑" panose="02010600040101010101" pitchFamily="2" charset="-122"/>
                <a:cs typeface="华文细黑" panose="02010600040101010101" pitchFamily="2" charset="-122"/>
              </a:rPr>
              <a:t>点到</a:t>
            </a:r>
            <a:r>
              <a:rPr kumimoji="0" lang="en-US" altLang="zh-CN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华文细黑" panose="02010600040101010101" pitchFamily="2" charset="-122"/>
                <a:cs typeface="华文细黑" panose="02010600040101010101" pitchFamily="2" charset="-122"/>
              </a:rPr>
              <a:t>D</a:t>
            </a:r>
            <a:r>
              <a:rPr kumimoji="0" lang="zh-CN" altLang="en-US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华文细黑" panose="02010600040101010101" pitchFamily="2" charset="-122"/>
                <a:cs typeface="华文细黑" panose="02010600040101010101" pitchFamily="2" charset="-122"/>
              </a:rPr>
              <a:t>点的平均速度是</a:t>
            </a:r>
            <a:r>
              <a:rPr kumimoji="0" lang="en-US" altLang="zh-CN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华文细黑" panose="02010600040101010101" pitchFamily="2" charset="-122"/>
                <a:cs typeface="华文细黑" panose="02010600040101010101" pitchFamily="2" charset="-122"/>
              </a:rPr>
              <a:t>________ m/s</a:t>
            </a:r>
            <a:r>
              <a:rPr kumimoji="0" lang="zh-CN" altLang="en-US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华文细黑" panose="02010600040101010101" pitchFamily="2" charset="-122"/>
                <a:cs typeface="华文细黑" panose="02010600040101010101" pitchFamily="2" charset="-122"/>
              </a:rPr>
              <a:t>；</a:t>
            </a:r>
            <a:r>
              <a:rPr kumimoji="0" lang="en-US" altLang="zh-CN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华文细黑" panose="02010600040101010101" pitchFamily="2" charset="-122"/>
                <a:cs typeface="华文细黑" panose="02010600040101010101" pitchFamily="2" charset="-122"/>
              </a:rPr>
              <a:t>B</a:t>
            </a:r>
            <a:r>
              <a:rPr kumimoji="0" lang="zh-CN" altLang="en-US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华文细黑" panose="02010600040101010101" pitchFamily="2" charset="-122"/>
                <a:cs typeface="华文细黑" panose="02010600040101010101" pitchFamily="2" charset="-122"/>
              </a:rPr>
              <a:t>点的瞬时速度是</a:t>
            </a:r>
            <a:r>
              <a:rPr kumimoji="0" lang="en-US" altLang="zh-CN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华文细黑" panose="02010600040101010101" pitchFamily="2" charset="-122"/>
                <a:cs typeface="华文细黑" panose="02010600040101010101" pitchFamily="2" charset="-122"/>
              </a:rPr>
              <a:t>______ m/s</a:t>
            </a:r>
            <a:r>
              <a:rPr kumimoji="0" lang="zh-CN" altLang="en-US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华文细黑" panose="02010600040101010101" pitchFamily="2" charset="-122"/>
                <a:cs typeface="华文细黑" panose="02010600040101010101" pitchFamily="2" charset="-122"/>
              </a:rPr>
              <a:t>。</a:t>
            </a:r>
            <a:r>
              <a:rPr kumimoji="0" lang="en-US" altLang="zh-CN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华文细黑" panose="02010600040101010101" pitchFamily="2" charset="-122"/>
                <a:cs typeface="华文细黑" panose="02010600040101010101" pitchFamily="2" charset="-122"/>
              </a:rPr>
              <a:t>(</a:t>
            </a:r>
            <a:r>
              <a:rPr kumimoji="0" lang="zh-CN" altLang="en-US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华文细黑" panose="02010600040101010101" pitchFamily="2" charset="-122"/>
                <a:cs typeface="华文细黑" panose="02010600040101010101" pitchFamily="2" charset="-122"/>
              </a:rPr>
              <a:t>结果均保留两位有效数字</a:t>
            </a:r>
            <a:r>
              <a:rPr kumimoji="0" lang="en-US" altLang="zh-CN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华文细黑" panose="02010600040101010101" pitchFamily="2" charset="-122"/>
                <a:cs typeface="华文细黑" panose="02010600040101010101" pitchFamily="2" charset="-122"/>
              </a:rPr>
              <a:t>)</a:t>
            </a:r>
            <a:endParaRPr kumimoji="0" lang="en-US" altLang="zh-CN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华文细黑" panose="02010600040101010101" pitchFamily="2" charset="-122"/>
              <a:cs typeface="华文细黑" panose="02010600040101010101" pitchFamily="2" charset="-122"/>
            </a:endParaRPr>
          </a:p>
        </p:txBody>
      </p:sp>
      <p:sp>
        <p:nvSpPr>
          <p:cNvPr id="9" name="文本框 8"/>
          <p:cNvSpPr txBox="1"/>
          <p:nvPr>
            <p:custDataLst>
              <p:tags r:id="rId7"/>
            </p:custDataLst>
          </p:nvPr>
        </p:nvSpPr>
        <p:spPr>
          <a:xfrm>
            <a:off x="4465320" y="3752850"/>
            <a:ext cx="867410" cy="46037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/>
            <a:r>
              <a:rPr kumimoji="0" lang="en-US" altLang="zh-CN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华文细黑" panose="02010600040101010101" pitchFamily="2" charset="-122"/>
                <a:cs typeface="+mn-cs"/>
              </a:rPr>
              <a:t>4.10</a:t>
            </a:r>
            <a:endParaRPr kumimoji="0" lang="en-US" altLang="zh-CN" b="1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华文细黑" panose="02010600040101010101" pitchFamily="2" charset="-122"/>
              <a:cs typeface="+mn-cs"/>
            </a:endParaRPr>
          </a:p>
        </p:txBody>
      </p:sp>
      <p:sp>
        <p:nvSpPr>
          <p:cNvPr id="10" name="文本框 9"/>
          <p:cNvSpPr txBox="1"/>
          <p:nvPr>
            <p:custDataLst>
              <p:tags r:id="rId8"/>
            </p:custDataLst>
          </p:nvPr>
        </p:nvSpPr>
        <p:spPr>
          <a:xfrm>
            <a:off x="3426460" y="4467225"/>
            <a:ext cx="867410" cy="46037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/>
            <a:r>
              <a:rPr kumimoji="0" lang="en-US" altLang="zh-CN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华文细黑" panose="02010600040101010101" pitchFamily="2" charset="-122"/>
                <a:cs typeface="+mn-cs"/>
              </a:rPr>
              <a:t>0.14</a:t>
            </a:r>
            <a:endParaRPr kumimoji="0" lang="en-US" altLang="zh-CN" b="1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华文细黑" panose="02010600040101010101" pitchFamily="2" charset="-122"/>
              <a:cs typeface="+mn-cs"/>
            </a:endParaRPr>
          </a:p>
        </p:txBody>
      </p:sp>
      <p:sp>
        <p:nvSpPr>
          <p:cNvPr id="11" name="文本框 10"/>
          <p:cNvSpPr txBox="1"/>
          <p:nvPr>
            <p:custDataLst>
              <p:tags r:id="rId9"/>
            </p:custDataLst>
          </p:nvPr>
        </p:nvSpPr>
        <p:spPr>
          <a:xfrm>
            <a:off x="7781925" y="4404360"/>
            <a:ext cx="867410" cy="46037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/>
            <a:r>
              <a:rPr kumimoji="0" lang="en-US" altLang="zh-CN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华文细黑" panose="02010600040101010101" pitchFamily="2" charset="-122"/>
                <a:cs typeface="+mn-cs"/>
              </a:rPr>
              <a:t>0.13</a:t>
            </a:r>
            <a:endParaRPr kumimoji="0" lang="en-US" altLang="zh-CN" b="1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华文细黑" panose="02010600040101010101" pitchFamily="2" charset="-122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9" grpId="0"/>
      <p:bldP spid="10" grpId="0"/>
      <p:bldP spid="1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052" name="文本框 2051"/>
          <p:cNvSpPr txBox="1"/>
          <p:nvPr>
            <p:custDataLst>
              <p:tags r:id="rId1"/>
            </p:custDataLst>
          </p:nvPr>
        </p:nvSpPr>
        <p:spPr>
          <a:xfrm>
            <a:off x="64453" y="73343"/>
            <a:ext cx="3404870" cy="460375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t" anchorCtr="0">
            <a:spAutoFit/>
          </a:bodyPr>
          <a:p>
            <a:r>
              <a:rPr lang="zh-CN" altLang="en-US" dirty="0"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 pitchFamily="34" charset="0"/>
                <a:ea typeface="华文细黑" panose="02010600040101010101" pitchFamily="2" charset="-122"/>
              </a:rPr>
              <a:t>二、速度</a:t>
            </a:r>
            <a:r>
              <a:rPr lang="en-US" altLang="zh-CN" dirty="0"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 pitchFamily="34" charset="0"/>
                <a:ea typeface="华文细黑" panose="02010600040101010101" pitchFamily="2" charset="-122"/>
              </a:rPr>
              <a:t>——</a:t>
            </a:r>
            <a:r>
              <a:rPr lang="zh-CN" altLang="en-US" dirty="0"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 pitchFamily="34" charset="0"/>
                <a:ea typeface="华文细黑" panose="02010600040101010101" pitchFamily="2" charset="-122"/>
              </a:rPr>
              <a:t>时间图像  </a:t>
            </a:r>
            <a:endParaRPr lang="zh-CN" altLang="en-US" dirty="0">
              <a:solidFill>
                <a:schemeClr val="bg1"/>
              </a:solidFill>
              <a:effectLst>
                <a:outerShdw blurRad="38100" dist="38100" dir="2700000">
                  <a:srgbClr val="000000"/>
                </a:outerShdw>
              </a:effectLst>
              <a:latin typeface="Arial" panose="020B0604020202020204" pitchFamily="34" charset="0"/>
              <a:ea typeface="华文细黑" panose="02010600040101010101" pitchFamily="2" charset="-122"/>
            </a:endParaRPr>
          </a:p>
        </p:txBody>
      </p:sp>
      <p:sp>
        <p:nvSpPr>
          <p:cNvPr id="2" name="文本框 1"/>
          <p:cNvSpPr txBox="1"/>
          <p:nvPr>
            <p:custDataLst>
              <p:tags r:id="rId2"/>
            </p:custDataLst>
          </p:nvPr>
        </p:nvSpPr>
        <p:spPr>
          <a:xfrm>
            <a:off x="95250" y="660400"/>
            <a:ext cx="534289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1</a:t>
            </a:r>
            <a:r>
              <a:rPr lang="zh-CN" altLang="en-US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、图像绘制</a:t>
            </a:r>
            <a:endParaRPr lang="zh-CN" altLang="en-US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9" name="Text Box 108"/>
          <p:cNvSpPr txBox="1"/>
          <p:nvPr>
            <p:custDataLst>
              <p:tags r:id="rId3"/>
            </p:custDataLst>
          </p:nvPr>
        </p:nvSpPr>
        <p:spPr>
          <a:xfrm>
            <a:off x="95250" y="1009650"/>
            <a:ext cx="8106410" cy="77914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noAutofit/>
          </a:bodyPr>
          <a:p>
            <a:pPr>
              <a:lnSpc>
                <a:spcPct val="150000"/>
              </a:lnSpc>
              <a:spcBef>
                <a:spcPct val="50000"/>
              </a:spcBef>
            </a:pPr>
            <a:r>
              <a:rPr lang="zh-CN" altLang="en-US"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</a:rPr>
              <a:t>（1）</a:t>
            </a:r>
            <a:r>
              <a:rPr lang="zh-CN" altLang="en-US"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以时间t为横轴，速度v为纵轴</a:t>
            </a:r>
            <a:r>
              <a:rPr lang="zh-CN" altLang="en-US"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</a:rPr>
              <a:t>建立平面直角坐标系；</a:t>
            </a:r>
            <a:endParaRPr lang="zh-CN" altLang="en-US" sz="24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细黑" panose="02010600040101010101" pitchFamily="2" charset="-122"/>
              <a:cs typeface="华文细黑" panose="02010600040101010101" pitchFamily="2" charset="-122"/>
            </a:endParaRPr>
          </a:p>
        </p:txBody>
      </p:sp>
      <p:sp>
        <p:nvSpPr>
          <p:cNvPr id="10" name="Text Box 151"/>
          <p:cNvSpPr txBox="1"/>
          <p:nvPr>
            <p:custDataLst>
              <p:tags r:id="rId4"/>
            </p:custDataLst>
          </p:nvPr>
        </p:nvSpPr>
        <p:spPr>
          <a:xfrm>
            <a:off x="95250" y="1733550"/>
            <a:ext cx="8886825" cy="56959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noAutofit/>
          </a:bodyPr>
          <a:p>
            <a:pPr>
              <a:spcBef>
                <a:spcPct val="50000"/>
              </a:spcBef>
            </a:pPr>
            <a:r>
              <a: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（</a:t>
            </a:r>
            <a:r>
              <a:rPr lang="zh-CN" altLang="en-US"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</a:rPr>
              <a:t>2）根据自己算出的是手拉纸带的v、t，数据在坐标系中描点；</a:t>
            </a:r>
            <a:endParaRPr lang="zh-CN" altLang="en-US" sz="24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细黑" panose="02010600040101010101" pitchFamily="2" charset="-122"/>
              <a:cs typeface="华文细黑" panose="02010600040101010101" pitchFamily="2" charset="-122"/>
            </a:endParaRPr>
          </a:p>
        </p:txBody>
      </p:sp>
      <p:sp>
        <p:nvSpPr>
          <p:cNvPr id="11" name="Text Box 152"/>
          <p:cNvSpPr txBox="1"/>
          <p:nvPr>
            <p:custDataLst>
              <p:tags r:id="rId5"/>
            </p:custDataLst>
          </p:nvPr>
        </p:nvSpPr>
        <p:spPr>
          <a:xfrm>
            <a:off x="123190" y="2163445"/>
            <a:ext cx="8978265" cy="126555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noAutofit/>
          </a:bodyPr>
          <a:p>
            <a:pPr>
              <a:lnSpc>
                <a:spcPct val="150000"/>
              </a:lnSpc>
              <a:spcBef>
                <a:spcPct val="50000"/>
              </a:spcBef>
            </a:pPr>
            <a:r>
              <a:rPr lang="zh-CN" altLang="en-US"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</a:rPr>
              <a:t>（3）用一条平滑的曲线描出这些点，曲线所反映的情况就是速度</a:t>
            </a:r>
            <a:r>
              <a:rPr lang="zh-CN" altLang="en-US"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v随时间t变化的情况。</a:t>
            </a:r>
            <a:endParaRPr lang="zh-CN" altLang="en-US" sz="24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796290" y="3429000"/>
            <a:ext cx="3020695" cy="307213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4990465" y="3429000"/>
            <a:ext cx="3143885" cy="31965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10" grpId="0"/>
      <p:bldP spid="10" grpId="1"/>
      <p:bldP spid="11" grpId="0"/>
      <p:bldP spid="11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图片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408420" y="177800"/>
            <a:ext cx="2735580" cy="2781300"/>
          </a:xfrm>
          <a:prstGeom prst="rect">
            <a:avLst/>
          </a:prstGeom>
        </p:spPr>
      </p:pic>
      <p:sp>
        <p:nvSpPr>
          <p:cNvPr id="2052" name="文本框 2051"/>
          <p:cNvSpPr txBox="1"/>
          <p:nvPr>
            <p:custDataLst>
              <p:tags r:id="rId3"/>
            </p:custDataLst>
          </p:nvPr>
        </p:nvSpPr>
        <p:spPr>
          <a:xfrm>
            <a:off x="64453" y="73343"/>
            <a:ext cx="3404870" cy="460375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t" anchorCtr="0">
            <a:spAutoFit/>
          </a:bodyPr>
          <a:p>
            <a:r>
              <a:rPr lang="zh-CN" altLang="en-US" dirty="0"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 pitchFamily="34" charset="0"/>
                <a:ea typeface="华文细黑" panose="02010600040101010101" pitchFamily="2" charset="-122"/>
              </a:rPr>
              <a:t>二、速度</a:t>
            </a:r>
            <a:r>
              <a:rPr lang="en-US" altLang="zh-CN" dirty="0"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 pitchFamily="34" charset="0"/>
                <a:ea typeface="华文细黑" panose="02010600040101010101" pitchFamily="2" charset="-122"/>
              </a:rPr>
              <a:t>——</a:t>
            </a:r>
            <a:r>
              <a:rPr lang="zh-CN" altLang="en-US" dirty="0"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 pitchFamily="34" charset="0"/>
                <a:ea typeface="华文细黑" panose="02010600040101010101" pitchFamily="2" charset="-122"/>
              </a:rPr>
              <a:t>时间图像  </a:t>
            </a:r>
            <a:endParaRPr lang="zh-CN" altLang="en-US" dirty="0">
              <a:solidFill>
                <a:schemeClr val="bg1"/>
              </a:solidFill>
              <a:effectLst>
                <a:outerShdw blurRad="38100" dist="38100" dir="2700000">
                  <a:srgbClr val="000000"/>
                </a:outerShdw>
              </a:effectLst>
              <a:latin typeface="Arial" panose="020B0604020202020204" pitchFamily="34" charset="0"/>
              <a:ea typeface="华文细黑" panose="02010600040101010101" pitchFamily="2" charset="-122"/>
            </a:endParaRP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147320" y="676910"/>
            <a:ext cx="6247130" cy="11652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>
              <a:lnSpc>
                <a:spcPct val="120000"/>
              </a:lnSpc>
            </a:pPr>
            <a:r>
              <a:rPr lang="en-US" altLang="zh-CN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2.</a:t>
            </a:r>
            <a:r>
              <a: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速度时间图像的</a:t>
            </a:r>
            <a:r>
              <a:rPr lang="zh-CN" altLang="en-US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物理意义</a:t>
            </a:r>
            <a:r>
              <a: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：直观地反映了速度随时间变化的情况。</a:t>
            </a: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00" name="文本框 99"/>
          <p:cNvSpPr txBox="1"/>
          <p:nvPr>
            <p:custDataLst>
              <p:tags r:id="rId5"/>
            </p:custDataLst>
          </p:nvPr>
        </p:nvSpPr>
        <p:spPr>
          <a:xfrm>
            <a:off x="156845" y="1530985"/>
            <a:ext cx="6325235" cy="185229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noAutofit/>
          </a:bodyPr>
          <a:p>
            <a:pPr>
              <a:lnSpc>
                <a:spcPct val="150000"/>
              </a:lnSpc>
            </a:pPr>
            <a:r>
              <a: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</a:rPr>
              <a:t>3.注意：①速度时间图像并不表示物体运动的轨迹，且</a:t>
            </a:r>
            <a:r>
              <a:rPr lang="zh-CN" altLang="en-US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</a:rPr>
              <a:t>只能描述直线运动</a:t>
            </a:r>
            <a:r>
              <a: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</a:rPr>
              <a:t>，因为在速度时间图像中速度只有正、负两个方向。</a:t>
            </a: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细黑" panose="02010600040101010101" pitchFamily="2" charset="-122"/>
              <a:cs typeface="华文细黑" panose="02010600040101010101" pitchFamily="2" charset="-122"/>
            </a:endParaRPr>
          </a:p>
          <a:p>
            <a:pPr>
              <a:lnSpc>
                <a:spcPct val="150000"/>
              </a:lnSpc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细黑" panose="02010600040101010101" pitchFamily="2" charset="-122"/>
              <a:cs typeface="华文细黑" panose="0201060004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-332740" y="3300730"/>
            <a:ext cx="887920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50000"/>
              </a:lnSpc>
            </a:pPr>
            <a:r>
              <a: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      ②图线在t轴上方速度方向为正，图线在t轴下方速度方向为负。</a:t>
            </a: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pic>
        <p:nvPicPr>
          <p:cNvPr id="3" name="图片 -214748260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36670" y="4105275"/>
            <a:ext cx="2635885" cy="258254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文本框 7"/>
          <p:cNvSpPr txBox="1"/>
          <p:nvPr/>
        </p:nvSpPr>
        <p:spPr>
          <a:xfrm>
            <a:off x="64770" y="4140835"/>
            <a:ext cx="332232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例</a:t>
            </a:r>
            <a:r>
              <a:rPr lang="en-US" altLang="zh-CN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2</a:t>
            </a:r>
            <a:r>
              <a: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、</a:t>
            </a:r>
            <a:r>
              <a:rPr lang="en-US" altLang="zh-CN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v—t</a:t>
            </a:r>
            <a:r>
              <a: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图像的应用</a:t>
            </a: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946150" y="4772660"/>
            <a:ext cx="172529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速度方向？</a:t>
            </a:r>
            <a:endParaRPr lang="zh-CN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946150" y="5404485"/>
            <a:ext cx="172529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运动性质？</a:t>
            </a:r>
            <a:endParaRPr lang="zh-CN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100" grpId="0"/>
      <p:bldP spid="100" grpId="1"/>
      <p:bldP spid="2" grpId="0"/>
      <p:bldP spid="2" grpId="1"/>
      <p:bldP spid="8" grpId="0"/>
      <p:bldP spid="8" grpId="1"/>
      <p:bldP spid="9" grpId="0"/>
      <p:bldP spid="9" grpId="1"/>
      <p:bldP spid="10" grpId="0"/>
      <p:bldP spid="10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125730" y="95885"/>
            <a:ext cx="9018270" cy="27495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例</a:t>
            </a:r>
            <a:r>
              <a:rPr lang="en-US" altLang="zh-CN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3</a:t>
            </a:r>
            <a:r>
              <a: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、</a:t>
            </a:r>
            <a:r>
              <a: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(多选)做直线运动的物体，其v－t图像如图所示，下列判断正确的是(　　)</a:t>
            </a:r>
            <a:endParaRPr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A．物体在1 s末改变运动方向</a:t>
            </a:r>
            <a:endParaRPr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B．物体在前3 s内运动方向不变</a:t>
            </a:r>
            <a:endParaRPr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C．物体在3 s末运动方向改变</a:t>
            </a:r>
            <a:endParaRPr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D．物体在2 s时的速度大小为2 m/s</a:t>
            </a:r>
            <a:endParaRPr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pic>
        <p:nvPicPr>
          <p:cNvPr id="3" name="图片 -214748260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5196840" y="757555"/>
            <a:ext cx="3450590" cy="252476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文本框 7"/>
          <p:cNvSpPr txBox="1"/>
          <p:nvPr>
            <p:custDataLst>
              <p:tags r:id="rId4"/>
            </p:custDataLst>
          </p:nvPr>
        </p:nvSpPr>
        <p:spPr>
          <a:xfrm>
            <a:off x="2172942" y="3676759"/>
            <a:ext cx="1007165" cy="52197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/>
            <a:r>
              <a:rPr kumimoji="0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BCD</a:t>
            </a:r>
            <a:endParaRPr lang="zh-CN" altLang="en-US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052" name="文本框 2051"/>
          <p:cNvSpPr txBox="1"/>
          <p:nvPr>
            <p:custDataLst>
              <p:tags r:id="rId1"/>
            </p:custDataLst>
          </p:nvPr>
        </p:nvSpPr>
        <p:spPr>
          <a:xfrm>
            <a:off x="64453" y="73343"/>
            <a:ext cx="3406140" cy="460375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t" anchorCtr="0">
            <a:spAutoFit/>
          </a:bodyPr>
          <a:p>
            <a:r>
              <a:rPr lang="zh-CN" altLang="en-US" dirty="0"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 pitchFamily="34" charset="0"/>
                <a:ea typeface="华文细黑" panose="02010600040101010101" pitchFamily="2" charset="-122"/>
              </a:rPr>
              <a:t>三、</a:t>
            </a:r>
            <a:r>
              <a:rPr lang="zh-CN" dirty="0"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 pitchFamily="34" charset="0"/>
                <a:ea typeface="华文细黑" panose="02010600040101010101" pitchFamily="2" charset="-122"/>
              </a:rPr>
              <a:t>利用光电门测速度</a:t>
            </a:r>
            <a:r>
              <a:rPr lang="zh-CN" altLang="en-US" dirty="0"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 pitchFamily="34" charset="0"/>
                <a:ea typeface="华文细黑" panose="02010600040101010101" pitchFamily="2" charset="-122"/>
              </a:rPr>
              <a:t>  </a:t>
            </a:r>
            <a:endParaRPr lang="zh-CN" altLang="en-US" dirty="0">
              <a:solidFill>
                <a:schemeClr val="bg1"/>
              </a:solidFill>
              <a:effectLst>
                <a:outerShdw blurRad="38100" dist="38100" dir="2700000">
                  <a:srgbClr val="000000"/>
                </a:outerShdw>
              </a:effectLst>
              <a:latin typeface="Arial" panose="020B0604020202020204" pitchFamily="34" charset="0"/>
              <a:ea typeface="华文细黑" panose="02010600040101010101" pitchFamily="2" charset="-122"/>
            </a:endParaRPr>
          </a:p>
        </p:txBody>
      </p:sp>
      <p:pic>
        <p:nvPicPr>
          <p:cNvPr id="10" name="图片 9"/>
          <p:cNvPicPr/>
          <p:nvPr>
            <p:custDataLst>
              <p:tags r:id="rId2"/>
            </p:custDataLst>
          </p:nvPr>
        </p:nvPicPr>
        <p:blipFill>
          <a:blip r:embed="rId3" r:link="rId4"/>
          <a:stretch>
            <a:fillRect/>
          </a:stretch>
        </p:blipFill>
        <p:spPr>
          <a:xfrm>
            <a:off x="483870" y="1219200"/>
            <a:ext cx="7792085" cy="29298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125730" y="0"/>
            <a:ext cx="9018270" cy="28613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例</a:t>
            </a:r>
            <a:r>
              <a:rPr lang="en-US" altLang="zh-CN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4</a:t>
            </a:r>
            <a:r>
              <a: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、</a:t>
            </a:r>
            <a:r>
              <a: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滑块在牵引力作用下先后通过两个光电门，配套的数字毫秒计记录了遮光条通过第一个光电门的时间为Δt</a:t>
            </a:r>
            <a:r>
              <a:rPr baseline="-25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1</a:t>
            </a:r>
            <a:r>
              <a: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＝0.29 s，通过第二个光电门的时间为Δt</a:t>
            </a:r>
            <a:r>
              <a:rPr baseline="-25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2</a:t>
            </a:r>
            <a:r>
              <a: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＝0.11 s，已知遮光条的宽度为3.0 cm，则滑块通过第一个光电门的速度为________m/s，通过第二个光电门的速度为________m/s.(结果均保留两位有效数字)</a:t>
            </a:r>
            <a:endParaRPr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pic>
        <p:nvPicPr>
          <p:cNvPr id="7" name="图片 6"/>
          <p:cNvPicPr/>
          <p:nvPr>
            <p:custDataLst>
              <p:tags r:id="rId2"/>
            </p:custDataLst>
          </p:nvPr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0372" y="3429000"/>
            <a:ext cx="6165786" cy="2915677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文本框 7"/>
          <p:cNvSpPr txBox="1"/>
          <p:nvPr>
            <p:custDataLst>
              <p:tags r:id="rId5"/>
            </p:custDataLst>
          </p:nvPr>
        </p:nvSpPr>
        <p:spPr>
          <a:xfrm>
            <a:off x="4664682" y="1682859"/>
            <a:ext cx="1007165" cy="52322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/>
            <a:r>
              <a:rPr kumimoji="0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0.10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9" name="文本框 8"/>
          <p:cNvSpPr txBox="1"/>
          <p:nvPr>
            <p:custDataLst>
              <p:tags r:id="rId6"/>
            </p:custDataLst>
          </p:nvPr>
        </p:nvSpPr>
        <p:spPr>
          <a:xfrm>
            <a:off x="1450312" y="2273626"/>
            <a:ext cx="1007165" cy="52322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/>
            <a:r>
              <a:rPr kumimoji="0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0.27</a:t>
            </a:r>
            <a:endParaRPr lang="zh-CN" altLang="en-US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96" t="18921" r="14223" b="14285"/>
          <a:stretch>
            <a:fillRect/>
          </a:stretch>
        </p:blipFill>
        <p:spPr>
          <a:xfrm>
            <a:off x="0" y="455295"/>
            <a:ext cx="9209405" cy="4248785"/>
          </a:xfrm>
          <a:prstGeom prst="rect">
            <a:avLst/>
          </a:prstGeom>
        </p:spPr>
      </p:pic>
      <p:sp>
        <p:nvSpPr>
          <p:cNvPr id="10" name="Rectangle 2"/>
          <p:cNvSpPr/>
          <p:nvPr>
            <p:custDataLst>
              <p:tags r:id="rId3"/>
            </p:custDataLst>
          </p:nvPr>
        </p:nvSpPr>
        <p:spPr>
          <a:xfrm>
            <a:off x="532130" y="4853940"/>
            <a:ext cx="2237105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lnSpc>
                <a:spcPct val="150000"/>
              </a:lnSpc>
              <a:spcBef>
                <a:spcPct val="50000"/>
              </a:spcBef>
            </a:pPr>
            <a:r>
              <a:rPr lang="zh-CN" sz="240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</a:rPr>
              <a:t>（等效替代）</a:t>
            </a:r>
            <a:endParaRPr lang="zh-CN" sz="240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细黑" panose="02010600040101010101" pitchFamily="2" charset="-122"/>
              <a:cs typeface="华文细黑" panose="02010600040101010101" pitchFamily="2" charset="-122"/>
            </a:endParaRPr>
          </a:p>
        </p:txBody>
      </p:sp>
      <p:sp>
        <p:nvSpPr>
          <p:cNvPr id="2" name="Rectangle 3"/>
          <p:cNvSpPr/>
          <p:nvPr>
            <p:custDataLst>
              <p:tags r:id="rId4"/>
            </p:custDataLst>
          </p:nvPr>
        </p:nvSpPr>
        <p:spPr>
          <a:xfrm>
            <a:off x="3041650" y="4888865"/>
            <a:ext cx="1964055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marL="1325880" indent="-1325880">
              <a:lnSpc>
                <a:spcPct val="150000"/>
              </a:lnSpc>
              <a:spcBef>
                <a:spcPct val="50000"/>
              </a:spcBef>
            </a:pPr>
            <a:r>
              <a:rPr lang="zh-CN" sz="24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</a:rPr>
              <a:t>（极限方法）</a:t>
            </a:r>
            <a:endParaRPr lang="zh-CN" sz="2400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细黑" panose="02010600040101010101" pitchFamily="2" charset="-122"/>
              <a:cs typeface="华文细黑" panose="02010600040101010101" pitchFamily="2" charset="-122"/>
            </a:endParaRPr>
          </a:p>
        </p:txBody>
      </p:sp>
      <p:graphicFrame>
        <p:nvGraphicFramePr>
          <p:cNvPr id="15365" name="对象 15364"/>
          <p:cNvGraphicFramePr/>
          <p:nvPr/>
        </p:nvGraphicFramePr>
        <p:xfrm>
          <a:off x="871220" y="5534025"/>
          <a:ext cx="1231900" cy="1060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8" name="" r:id="rId5" imgW="457200" imgH="393700" progId="Equation.DSMT4">
                  <p:embed/>
                </p:oleObj>
              </mc:Choice>
              <mc:Fallback>
                <p:oleObj name="" r:id="rId5" imgW="457200" imgH="393700" progId="Equation.DSMT4">
                  <p:embed/>
                  <p:pic>
                    <p:nvPicPr>
                      <p:cNvPr id="0" name="图片 3077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71220" y="5534025"/>
                        <a:ext cx="1231900" cy="10604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052" name="文本框 2051"/>
          <p:cNvSpPr txBox="1"/>
          <p:nvPr>
            <p:custDataLst>
              <p:tags r:id="rId1"/>
            </p:custDataLst>
          </p:nvPr>
        </p:nvSpPr>
        <p:spPr>
          <a:xfrm>
            <a:off x="64453" y="73343"/>
            <a:ext cx="2693670" cy="460375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t" anchorCtr="0">
            <a:spAutoFit/>
          </a:bodyPr>
          <a:p>
            <a:r>
              <a:rPr lang="zh-CN" altLang="en-US" dirty="0"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 pitchFamily="34" charset="0"/>
                <a:ea typeface="华文细黑" panose="02010600040101010101" pitchFamily="2" charset="-122"/>
              </a:rPr>
              <a:t>四、</a:t>
            </a:r>
            <a:r>
              <a:rPr lang="en-US" altLang="zh-CN" dirty="0"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 pitchFamily="34" charset="0"/>
                <a:ea typeface="华文细黑" panose="02010600040101010101" pitchFamily="2" charset="-122"/>
              </a:rPr>
              <a:t>x-t</a:t>
            </a:r>
            <a:r>
              <a:rPr lang="zh-CN" altLang="en-US" dirty="0"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 pitchFamily="34" charset="0"/>
                <a:ea typeface="华文细黑" panose="02010600040101010101" pitchFamily="2" charset="-122"/>
              </a:rPr>
              <a:t>图像看速度</a:t>
            </a:r>
            <a:endParaRPr lang="zh-CN" altLang="en-US" dirty="0">
              <a:solidFill>
                <a:schemeClr val="bg1"/>
              </a:solidFill>
              <a:effectLst>
                <a:outerShdw blurRad="38100" dist="38100" dir="2700000">
                  <a:srgbClr val="000000"/>
                </a:outerShdw>
              </a:effectLst>
              <a:latin typeface="Arial" panose="020B0604020202020204" pitchFamily="34" charset="0"/>
              <a:ea typeface="华文细黑" panose="02010600040101010101" pitchFamily="2" charset="-122"/>
            </a:endParaRPr>
          </a:p>
        </p:txBody>
      </p:sp>
      <p:pic>
        <p:nvPicPr>
          <p:cNvPr id="2" name="图片 -214748261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767715" y="739775"/>
            <a:ext cx="7186295" cy="289496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文本框 2"/>
          <p:cNvSpPr txBox="1"/>
          <p:nvPr/>
        </p:nvSpPr>
        <p:spPr>
          <a:xfrm>
            <a:off x="629920" y="3839845"/>
            <a:ext cx="40176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横截距：位置为</a:t>
            </a:r>
            <a:r>
              <a:rPr lang="en-US" altLang="zh-CN"/>
              <a:t>0</a:t>
            </a:r>
            <a:r>
              <a:rPr lang="zh-CN" altLang="en-US"/>
              <a:t>的时刻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629920" y="4389755"/>
            <a:ext cx="40176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纵截距：</a:t>
            </a:r>
            <a:r>
              <a:rPr lang="zh-CN"/>
              <a:t>初始位置</a:t>
            </a:r>
            <a:endParaRPr lang="zh-CN"/>
          </a:p>
        </p:txBody>
      </p:sp>
      <p:sp>
        <p:nvSpPr>
          <p:cNvPr id="5" name="文本框 4"/>
          <p:cNvSpPr txBox="1"/>
          <p:nvPr/>
        </p:nvSpPr>
        <p:spPr>
          <a:xfrm>
            <a:off x="629920" y="4939665"/>
            <a:ext cx="40176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斜率：</a:t>
            </a:r>
            <a:r>
              <a:rPr lang="zh-CN"/>
              <a:t>速度</a:t>
            </a:r>
            <a:endParaRPr lang="zh-CN"/>
          </a:p>
        </p:txBody>
      </p:sp>
      <p:sp>
        <p:nvSpPr>
          <p:cNvPr id="6" name="文本框 5"/>
          <p:cNvSpPr txBox="1"/>
          <p:nvPr/>
        </p:nvSpPr>
        <p:spPr>
          <a:xfrm>
            <a:off x="629920" y="5489575"/>
            <a:ext cx="40176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拐点：</a:t>
            </a:r>
            <a:r>
              <a:rPr lang="zh-CN"/>
              <a:t>速度改变</a:t>
            </a:r>
            <a:endParaRPr lang="zh-CN"/>
          </a:p>
        </p:txBody>
      </p:sp>
      <p:sp>
        <p:nvSpPr>
          <p:cNvPr id="7" name="文本框 6"/>
          <p:cNvSpPr txBox="1"/>
          <p:nvPr/>
        </p:nvSpPr>
        <p:spPr>
          <a:xfrm>
            <a:off x="629920" y="6039485"/>
            <a:ext cx="478409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两图像交点：</a:t>
            </a:r>
            <a:r>
              <a:rPr lang="zh-CN"/>
              <a:t>相同位置，即相遇</a:t>
            </a:r>
            <a:endParaRPr lang="zh-CN"/>
          </a:p>
        </p:txBody>
      </p:sp>
      <p:grpSp>
        <p:nvGrpSpPr>
          <p:cNvPr id="14" name="组合 13"/>
          <p:cNvGrpSpPr/>
          <p:nvPr/>
        </p:nvGrpSpPr>
        <p:grpSpPr>
          <a:xfrm>
            <a:off x="1136015" y="803910"/>
            <a:ext cx="2224405" cy="1189355"/>
            <a:chOff x="1789" y="1266"/>
            <a:chExt cx="3503" cy="1873"/>
          </a:xfrm>
        </p:grpSpPr>
        <p:grpSp>
          <p:nvGrpSpPr>
            <p:cNvPr id="13" name="组合 12"/>
            <p:cNvGrpSpPr/>
            <p:nvPr/>
          </p:nvGrpSpPr>
          <p:grpSpPr>
            <a:xfrm>
              <a:off x="1789" y="1831"/>
              <a:ext cx="3317" cy="1308"/>
              <a:chOff x="1789" y="1831"/>
              <a:chExt cx="3317" cy="1308"/>
            </a:xfrm>
          </p:grpSpPr>
          <p:cxnSp>
            <p:nvCxnSpPr>
              <p:cNvPr id="9" name="直接连接符 8"/>
              <p:cNvCxnSpPr/>
              <p:nvPr>
                <p:custDataLst>
                  <p:tags r:id="rId4"/>
                </p:custDataLst>
              </p:nvPr>
            </p:nvCxnSpPr>
            <p:spPr>
              <a:xfrm flipV="1">
                <a:off x="1789" y="1831"/>
                <a:ext cx="1311" cy="1308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" name="直接连接符 9"/>
              <p:cNvCxnSpPr/>
              <p:nvPr>
                <p:custDataLst>
                  <p:tags r:id="rId5"/>
                </p:custDataLst>
              </p:nvPr>
            </p:nvCxnSpPr>
            <p:spPr>
              <a:xfrm>
                <a:off x="3100" y="1831"/>
                <a:ext cx="2006" cy="567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12" name="文本框 11"/>
            <p:cNvSpPr txBox="1"/>
            <p:nvPr>
              <p:custDataLst>
                <p:tags r:id="rId6"/>
              </p:custDataLst>
            </p:nvPr>
          </p:nvSpPr>
          <p:spPr>
            <a:xfrm>
              <a:off x="4344" y="1266"/>
              <a:ext cx="948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b="0"/>
                <a:t>d</a:t>
              </a:r>
              <a:endParaRPr lang="en-US" altLang="zh-CN" b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4" grpId="0"/>
      <p:bldP spid="4" grpId="1"/>
      <p:bldP spid="5" grpId="0"/>
      <p:bldP spid="5" grpId="1"/>
      <p:bldP spid="6" grpId="0"/>
      <p:bldP spid="6" grpId="1"/>
      <p:bldP spid="7" grpId="0"/>
      <p:bldP spid="7" grpId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190500" y="179070"/>
            <a:ext cx="8714740" cy="26765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例</a:t>
            </a:r>
            <a:r>
              <a:rPr lang="en-US" altLang="zh-CN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5</a:t>
            </a:r>
            <a:r>
              <a: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、</a:t>
            </a:r>
            <a:r>
              <a: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受大雾影响严重时，高速公路出入口会临时封闭．假设某客车行驶到高速路口又沿原路返回，如图所示为其沿直线运动的x－t图像，根据图像，求：</a:t>
            </a:r>
            <a:endParaRPr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  <a:p>
            <a:r>
              <a: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(1)客车第2 s内的位移大小，第4 s内的位移大小，前5 s的路程和总位移的大小．</a:t>
            </a:r>
            <a:endParaRPr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  <a:p>
            <a:r>
              <a: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(2)客车在0～2 s,2～3 s,3～5 s内的速度大小．</a:t>
            </a:r>
            <a:endParaRPr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  <a:p>
            <a:r>
              <a: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(3)画出对应的v－t图像．</a:t>
            </a:r>
            <a:endParaRPr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pic>
        <p:nvPicPr>
          <p:cNvPr id="-2147482613" name="图片 -214748261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328930" y="3013075"/>
            <a:ext cx="3298190" cy="26352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0" name="文本框 99"/>
          <p:cNvSpPr txBox="1"/>
          <p:nvPr/>
        </p:nvSpPr>
        <p:spPr>
          <a:xfrm>
            <a:off x="3785870" y="2745740"/>
            <a:ext cx="4432300" cy="52197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r>
              <a:rPr lang="zh-CN" altLang="en-US" sz="2800" b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（</a:t>
            </a:r>
            <a:r>
              <a:rPr lang="en-US" altLang="zh-CN" sz="2800" b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lang="zh-CN" altLang="en-US" sz="2800" b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）</a:t>
            </a:r>
            <a:r>
              <a:rPr lang="en-US" sz="2800" b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 m,3 m,10 m,2 m</a:t>
            </a:r>
            <a:endParaRPr lang="en-US" altLang="en-US" sz="2800" b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961130" y="3365500"/>
            <a:ext cx="3482975" cy="52197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r>
              <a:rPr lang="zh-CN" altLang="en-US" sz="2800" b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（</a:t>
            </a:r>
            <a:r>
              <a:rPr lang="en-US" altLang="zh-CN" sz="2800" b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lang="zh-CN" altLang="en-US" sz="2800" b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）</a:t>
            </a:r>
            <a:r>
              <a:rPr lang="en-US" sz="2800" b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 m/s,0,3 m/s</a:t>
            </a:r>
            <a:endParaRPr lang="en-US" sz="2800" b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4123055" y="4189730"/>
            <a:ext cx="4572000" cy="2320290"/>
            <a:chOff x="6493" y="6598"/>
            <a:chExt cx="7200" cy="3654"/>
          </a:xfrm>
        </p:grpSpPr>
        <p:pic>
          <p:nvPicPr>
            <p:cNvPr id="-2147482612" name="图片 -2147482613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5"/>
            <a:stretch>
              <a:fillRect/>
            </a:stretch>
          </p:blipFill>
          <p:spPr>
            <a:xfrm>
              <a:off x="7944" y="6598"/>
              <a:ext cx="5481" cy="3655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4" name="文本框 3"/>
            <p:cNvSpPr txBox="1"/>
            <p:nvPr/>
          </p:nvSpPr>
          <p:spPr>
            <a:xfrm>
              <a:off x="6493" y="6598"/>
              <a:ext cx="7200" cy="82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zh-CN" altLang="en-US" sz="2800" b="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+mn-ea"/>
                </a:rPr>
                <a:t>（</a:t>
              </a:r>
              <a:r>
                <a:rPr lang="en-US" altLang="zh-CN" sz="2800" b="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+mn-ea"/>
                </a:rPr>
                <a:t>3</a:t>
              </a:r>
              <a:r>
                <a:rPr lang="zh-CN" altLang="en-US" sz="2800" b="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+mn-ea"/>
                </a:rPr>
                <a:t>）</a:t>
              </a:r>
              <a:endParaRPr lang="zh-CN" altLang="en-US" sz="2800" b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+mn-ea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" grpId="0"/>
      <p:bldP spid="100" grpId="1"/>
      <p:bldP spid="3" grpId="0"/>
      <p:bldP spid="3" grpId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0" name="文本框 99"/>
          <p:cNvSpPr txBox="1"/>
          <p:nvPr/>
        </p:nvSpPr>
        <p:spPr>
          <a:xfrm>
            <a:off x="194310" y="154305"/>
            <a:ext cx="8835390" cy="82994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algn="l">
              <a:buClrTx/>
              <a:buSzTx/>
              <a:buNone/>
            </a:pPr>
            <a:r>
              <a:rPr lang="zh-CN"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</a:rPr>
              <a:t>例</a:t>
            </a:r>
            <a:r>
              <a:rPr lang="en-US" altLang="zh-CN"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</a:rPr>
              <a:t>6</a:t>
            </a:r>
            <a:r>
              <a:rPr lang="zh-CN" altLang="en-US"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</a:rPr>
              <a:t>、</a:t>
            </a:r>
            <a:r>
              <a:rPr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</a:rPr>
              <a:t>一物体做直线运动，其位移－时间图像如图所示，设向右为正方向，则在前6 s内(　　)</a:t>
            </a:r>
            <a:endParaRPr sz="24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细黑" panose="02010600040101010101" pitchFamily="2" charset="-122"/>
              <a:cs typeface="华文细黑" panose="02010600040101010101" pitchFamily="2" charset="-122"/>
            </a:endParaRPr>
          </a:p>
        </p:txBody>
      </p:sp>
      <p:pic>
        <p:nvPicPr>
          <p:cNvPr id="2" name="图片 1"/>
          <p:cNvPicPr/>
          <p:nvPr/>
        </p:nvPicPr>
        <p:blipFill>
          <a:blip r:embed="rId1"/>
          <a:stretch>
            <a:fillRect/>
          </a:stretch>
        </p:blipFill>
        <p:spPr>
          <a:xfrm>
            <a:off x="5242560" y="2626360"/>
            <a:ext cx="3138805" cy="345186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1" name="文本框 100"/>
          <p:cNvSpPr txBox="1"/>
          <p:nvPr/>
        </p:nvSpPr>
        <p:spPr>
          <a:xfrm>
            <a:off x="323850" y="1085215"/>
            <a:ext cx="7820025" cy="193802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algn="l">
              <a:buClrTx/>
              <a:buSzTx/>
              <a:buNone/>
            </a:pPr>
            <a:r>
              <a:rPr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</a:rPr>
              <a:t>A．物体先向左运动，2 s后开始向右运动B．在t＝2 s时物体距出发点最远C．前2 s内物体位于</a:t>
            </a:r>
            <a:r>
              <a:rPr sz="24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</a:rPr>
              <a:t>出发点</a:t>
            </a:r>
            <a:r>
              <a:rPr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</a:rPr>
              <a:t>的左方，后4 s内位于出发点的右方D．在t＝4 s时物体距出发点最远</a:t>
            </a:r>
            <a:endParaRPr sz="24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细黑" panose="02010600040101010101" pitchFamily="2" charset="-122"/>
              <a:cs typeface="华文细黑" panose="02010600040101010101" pitchFamily="2" charset="-122"/>
            </a:endParaRPr>
          </a:p>
        </p:txBody>
      </p:sp>
      <p:sp>
        <p:nvSpPr>
          <p:cNvPr id="102" name="文本框 101"/>
          <p:cNvSpPr txBox="1"/>
          <p:nvPr>
            <p:custDataLst>
              <p:tags r:id="rId2"/>
            </p:custDataLst>
          </p:nvPr>
        </p:nvSpPr>
        <p:spPr>
          <a:xfrm>
            <a:off x="6445250" y="717550"/>
            <a:ext cx="732790" cy="53784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noAutofit/>
          </a:bodyPr>
          <a:p>
            <a:r>
              <a:rPr lang="en-US" sz="320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</a:rPr>
              <a:t>D</a:t>
            </a:r>
            <a:endParaRPr lang="en-US" sz="320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细黑" panose="02010600040101010101" pitchFamily="2" charset="-122"/>
              <a:cs typeface="华文细黑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" grpId="0"/>
      <p:bldP spid="102" grpId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0" name="文本框 99"/>
          <p:cNvSpPr txBox="1"/>
          <p:nvPr>
            <p:custDataLst>
              <p:tags r:id="rId1"/>
            </p:custDataLst>
          </p:nvPr>
        </p:nvSpPr>
        <p:spPr>
          <a:xfrm>
            <a:off x="194310" y="154305"/>
            <a:ext cx="8835390" cy="341503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>
              <a:buClrTx/>
              <a:buSzTx/>
              <a:buNone/>
            </a:pPr>
            <a:r>
              <a:rPr lang="zh-CN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</a:rPr>
              <a:t>例</a:t>
            </a:r>
            <a:r>
              <a:rPr lang="en-US" altLang="zh-CN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</a:rPr>
              <a:t>7</a:t>
            </a:r>
            <a:r>
              <a: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</a:rPr>
              <a:t>、</a:t>
            </a:r>
            <a:r>
              <a: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</a:rPr>
              <a:t>质点沿直线运动，其位移－时间图像如图所示，关于质点的运动，下列说法中正确的是(　　)</a:t>
            </a:r>
            <a:endParaRPr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细黑" panose="02010600040101010101" pitchFamily="2" charset="-122"/>
              <a:cs typeface="华文细黑" panose="02010600040101010101" pitchFamily="2" charset="-122"/>
            </a:endParaRPr>
          </a:p>
          <a:p>
            <a:pPr>
              <a:buClrTx/>
              <a:buSzTx/>
              <a:buNone/>
            </a:pPr>
            <a:r>
              <a: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</a:rPr>
              <a:t>A．2 s末质点的位移为零，前2 s内位移为负，后2 s内位移为正，所以2 s末质点改变了运动方向</a:t>
            </a:r>
            <a:endParaRPr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细黑" panose="02010600040101010101" pitchFamily="2" charset="-122"/>
              <a:cs typeface="华文细黑" panose="02010600040101010101" pitchFamily="2" charset="-122"/>
            </a:endParaRPr>
          </a:p>
          <a:p>
            <a:pPr>
              <a:buClrTx/>
              <a:buSzTx/>
              <a:buNone/>
            </a:pPr>
            <a:r>
              <a: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</a:rPr>
              <a:t>B．0～2 s内质点的位移为零，速度为零</a:t>
            </a:r>
            <a:endParaRPr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细黑" panose="02010600040101010101" pitchFamily="2" charset="-122"/>
              <a:cs typeface="华文细黑" panose="02010600040101010101" pitchFamily="2" charset="-122"/>
            </a:endParaRPr>
          </a:p>
          <a:p>
            <a:pPr>
              <a:buClrTx/>
              <a:buSzTx/>
              <a:buNone/>
            </a:pPr>
            <a:r>
              <a: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</a:rPr>
              <a:t>C．质点做匀速直线运动，速度大小为0.1 m/s，方向与规定的正方向相反</a:t>
            </a:r>
            <a:endParaRPr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细黑" panose="02010600040101010101" pitchFamily="2" charset="-122"/>
              <a:cs typeface="华文细黑" panose="02010600040101010101" pitchFamily="2" charset="-122"/>
            </a:endParaRPr>
          </a:p>
          <a:p>
            <a:pPr>
              <a:buClrTx/>
              <a:buSzTx/>
              <a:buNone/>
            </a:pPr>
            <a:r>
              <a: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</a:rPr>
              <a:t>D．质点在0～4 s内的位移大小为0.4 m，位移的方向与规定的正方向相同</a:t>
            </a:r>
            <a:endParaRPr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细黑" panose="02010600040101010101" pitchFamily="2" charset="-122"/>
              <a:cs typeface="华文细黑" panose="02010600040101010101" pitchFamily="2" charset="-122"/>
            </a:endParaRPr>
          </a:p>
        </p:txBody>
      </p:sp>
      <p:pic>
        <p:nvPicPr>
          <p:cNvPr id="-2147482611" name="图片 -214748261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463550" y="3943985"/>
            <a:ext cx="3756025" cy="216281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2" name="文本框 101"/>
          <p:cNvSpPr txBox="1"/>
          <p:nvPr>
            <p:custDataLst>
              <p:tags r:id="rId4"/>
            </p:custDataLst>
          </p:nvPr>
        </p:nvSpPr>
        <p:spPr>
          <a:xfrm>
            <a:off x="6370955" y="1308735"/>
            <a:ext cx="1525905" cy="5835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r>
              <a:rPr lang="en-US" sz="320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</a:rPr>
              <a:t>D</a:t>
            </a:r>
            <a:endParaRPr lang="en-US" sz="320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细黑" panose="02010600040101010101" pitchFamily="2" charset="-122"/>
              <a:cs typeface="华文细黑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" grpId="0"/>
      <p:bldP spid="102" grpId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0" name="文本框 99"/>
          <p:cNvSpPr txBox="1"/>
          <p:nvPr>
            <p:custDataLst>
              <p:tags r:id="rId1"/>
            </p:custDataLst>
          </p:nvPr>
        </p:nvSpPr>
        <p:spPr>
          <a:xfrm>
            <a:off x="194310" y="154305"/>
            <a:ext cx="8835390" cy="274955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>
              <a:lnSpc>
                <a:spcPct val="120000"/>
              </a:lnSpc>
              <a:buClrTx/>
              <a:buSzTx/>
              <a:buNone/>
            </a:pPr>
            <a:r>
              <a:rPr lang="zh-CN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</a:rPr>
              <a:t>例</a:t>
            </a:r>
            <a:r>
              <a:rPr lang="en-US" altLang="zh-CN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</a:rPr>
              <a:t>8</a:t>
            </a:r>
            <a:r>
              <a: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</a:rPr>
              <a:t>、</a:t>
            </a:r>
            <a:r>
              <a: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</a:rPr>
              <a:t>甲、乙两物体从同一位置出发且在同一直线上运动，它们的位移—时间(x－t)图像如图所示，由图像可知(　　)</a:t>
            </a:r>
            <a:endParaRPr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细黑" panose="02010600040101010101" pitchFamily="2" charset="-122"/>
              <a:cs typeface="华文细黑" panose="02010600040101010101" pitchFamily="2" charset="-122"/>
            </a:endParaRPr>
          </a:p>
          <a:p>
            <a:pPr>
              <a:lnSpc>
                <a:spcPct val="120000"/>
              </a:lnSpc>
              <a:buClrTx/>
              <a:buSzTx/>
              <a:buNone/>
            </a:pPr>
            <a:r>
              <a: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</a:rPr>
              <a:t>A．第3 s末时，甲比乙的速度要小</a:t>
            </a:r>
            <a:endParaRPr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细黑" panose="02010600040101010101" pitchFamily="2" charset="-122"/>
              <a:cs typeface="华文细黑" panose="02010600040101010101" pitchFamily="2" charset="-122"/>
            </a:endParaRPr>
          </a:p>
          <a:p>
            <a:pPr>
              <a:lnSpc>
                <a:spcPct val="120000"/>
              </a:lnSpc>
              <a:buClrTx/>
              <a:buSzTx/>
              <a:buNone/>
            </a:pPr>
            <a:r>
              <a: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</a:rPr>
              <a:t>B．第4 s末时，甲、乙间距离最大</a:t>
            </a:r>
            <a:endParaRPr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细黑" panose="02010600040101010101" pitchFamily="2" charset="-122"/>
              <a:cs typeface="华文细黑" panose="02010600040101010101" pitchFamily="2" charset="-122"/>
            </a:endParaRPr>
          </a:p>
          <a:p>
            <a:pPr>
              <a:lnSpc>
                <a:spcPct val="120000"/>
              </a:lnSpc>
              <a:buClrTx/>
              <a:buSzTx/>
              <a:buNone/>
            </a:pPr>
            <a:r>
              <a: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</a:rPr>
              <a:t>C．在0～4 s内，甲、乙的平均速率相等</a:t>
            </a:r>
            <a:endParaRPr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细黑" panose="02010600040101010101" pitchFamily="2" charset="-122"/>
              <a:cs typeface="华文细黑" panose="02010600040101010101" pitchFamily="2" charset="-122"/>
            </a:endParaRPr>
          </a:p>
          <a:p>
            <a:pPr>
              <a:lnSpc>
                <a:spcPct val="120000"/>
              </a:lnSpc>
              <a:buClrTx/>
              <a:buSzTx/>
              <a:buNone/>
            </a:pPr>
            <a:r>
              <a: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</a:rPr>
              <a:t>D．在0～4 s内，甲、乙的平均速度相等</a:t>
            </a:r>
            <a:endParaRPr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细黑" panose="02010600040101010101" pitchFamily="2" charset="-122"/>
              <a:cs typeface="华文细黑" panose="02010600040101010101" pitchFamily="2" charset="-122"/>
            </a:endParaRPr>
          </a:p>
        </p:txBody>
      </p:sp>
      <p:pic>
        <p:nvPicPr>
          <p:cNvPr id="-2147482608" name="图片 -214748260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371475" y="3232785"/>
            <a:ext cx="3367405" cy="263652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2" name="文本框 101"/>
          <p:cNvSpPr txBox="1"/>
          <p:nvPr>
            <p:custDataLst>
              <p:tags r:id="rId4"/>
            </p:custDataLst>
          </p:nvPr>
        </p:nvSpPr>
        <p:spPr>
          <a:xfrm>
            <a:off x="6518910" y="1381760"/>
            <a:ext cx="732790" cy="53784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noAutofit/>
          </a:bodyPr>
          <a:p>
            <a:r>
              <a:rPr lang="en-US" sz="320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</a:rPr>
              <a:t>D</a:t>
            </a:r>
            <a:endParaRPr lang="en-US" sz="320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细黑" panose="02010600040101010101" pitchFamily="2" charset="-122"/>
              <a:cs typeface="华文细黑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" grpId="0"/>
      <p:bldP spid="102" grpId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190500" y="179070"/>
            <a:ext cx="8714740" cy="23069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00000"/>
              </a:lnSpc>
            </a:pPr>
            <a:r>
              <a:rPr lang="zh-CN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例</a:t>
            </a:r>
            <a:r>
              <a:rPr lang="en-US" altLang="zh-CN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9</a:t>
            </a:r>
            <a:r>
              <a: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、</a:t>
            </a:r>
            <a:r>
              <a:rPr lang="zh-CN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如图所示为甲、乙、丙三个物体相对同一位置的位移图像，则在</a:t>
            </a:r>
            <a:r>
              <a:rPr lang="en-US" altLang="zh-CN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0—t</a:t>
            </a:r>
            <a:r>
              <a:rPr lang="en-US" altLang="zh-CN" baseline="-25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0</a:t>
            </a:r>
            <a:r>
              <a:rPr lang="zh-CN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时间内，下列说法正确的是（　　）</a:t>
            </a:r>
            <a:endParaRPr lang="zh-CN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  <a:p>
            <a:pPr>
              <a:lnSpc>
                <a:spcPct val="100000"/>
              </a:lnSpc>
            </a:pPr>
            <a:r>
              <a:rPr lang="zh-CN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A．它们的平均速度相等</a:t>
            </a:r>
            <a:endParaRPr lang="zh-CN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  <a:p>
            <a:pPr>
              <a:lnSpc>
                <a:spcPct val="100000"/>
              </a:lnSpc>
            </a:pPr>
            <a:r>
              <a:rPr lang="zh-CN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B．甲的平均速度最大</a:t>
            </a:r>
            <a:endParaRPr lang="zh-CN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  <a:p>
            <a:pPr>
              <a:lnSpc>
                <a:spcPct val="100000"/>
              </a:lnSpc>
            </a:pPr>
            <a:r>
              <a:rPr lang="zh-CN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C．它们的平均速率相等</a:t>
            </a:r>
            <a:endParaRPr lang="zh-CN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  <a:p>
            <a:pPr>
              <a:lnSpc>
                <a:spcPct val="100000"/>
              </a:lnSpc>
            </a:pPr>
            <a:r>
              <a:rPr lang="zh-CN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D．乙和丙的平均速率相等</a:t>
            </a:r>
            <a:endParaRPr lang="zh-CN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pic>
        <p:nvPicPr>
          <p:cNvPr id="100003" name="图片 100003" descr="@@@20b99576-9a91-4850-9a23-35b4a08c169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4957445" y="1522730"/>
            <a:ext cx="3536950" cy="3152140"/>
          </a:xfrm>
          <a:prstGeom prst="rect">
            <a:avLst/>
          </a:prstGeom>
        </p:spPr>
      </p:pic>
      <p:sp>
        <p:nvSpPr>
          <p:cNvPr id="102" name="文本框 101"/>
          <p:cNvSpPr txBox="1"/>
          <p:nvPr>
            <p:custDataLst>
              <p:tags r:id="rId4"/>
            </p:custDataLst>
          </p:nvPr>
        </p:nvSpPr>
        <p:spPr>
          <a:xfrm>
            <a:off x="6370955" y="1040765"/>
            <a:ext cx="1525905" cy="5835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r>
              <a:rPr lang="en-US" sz="320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</a:rPr>
              <a:t>AD</a:t>
            </a:r>
            <a:endParaRPr lang="en-US" sz="320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细黑" panose="02010600040101010101" pitchFamily="2" charset="-122"/>
              <a:cs typeface="华文细黑" panose="02010600040101010101" pitchFamily="2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5380990" y="1494790"/>
            <a:ext cx="240030" cy="32321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华文细黑" panose="0201060004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316220" y="1357630"/>
            <a:ext cx="3987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x</a:t>
            </a:r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" grpId="0"/>
      <p:bldP spid="102" grpId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283845" y="0"/>
            <a:ext cx="8576310" cy="36360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例</a:t>
            </a:r>
            <a:r>
              <a:rPr lang="en-US" altLang="zh-CN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10</a:t>
            </a:r>
            <a:r>
              <a: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、</a:t>
            </a:r>
            <a:r>
              <a: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如图所示为A、B两质点在同一直线上运动的位移－时间(x－t)图像．A质点的图像为直线，B质点的图像为过原点的抛物线，两图像交点C、D坐标如图所示．下列说法正确的是</a:t>
            </a:r>
            <a:endParaRPr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(　　)</a:t>
            </a:r>
            <a:endParaRPr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A．t</a:t>
            </a:r>
            <a:r>
              <a:rPr baseline="-25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1</a:t>
            </a:r>
            <a:r>
              <a: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时刻A追上B，t</a:t>
            </a:r>
            <a:r>
              <a:rPr baseline="-25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2</a:t>
            </a:r>
            <a:r>
              <a: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时刻B追上A</a:t>
            </a:r>
            <a:endParaRPr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B．t</a:t>
            </a:r>
            <a:r>
              <a:rPr baseline="-25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1</a:t>
            </a:r>
            <a:r>
              <a: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～t</a:t>
            </a:r>
            <a:r>
              <a:rPr baseline="-25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2</a:t>
            </a:r>
            <a:r>
              <a: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时间内B质点的平均速度小于A质点的平均速度</a:t>
            </a:r>
            <a:endParaRPr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C．质点A做直线运动，质点B做曲线运动</a:t>
            </a:r>
            <a:endParaRPr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D．t</a:t>
            </a:r>
            <a:r>
              <a:rPr baseline="-25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1</a:t>
            </a:r>
            <a:r>
              <a: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～t</a:t>
            </a:r>
            <a:r>
              <a:rPr baseline="-25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2</a:t>
            </a:r>
            <a:r>
              <a: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时间内，A的速度一直大于B的速度</a:t>
            </a:r>
            <a:endParaRPr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pic>
        <p:nvPicPr>
          <p:cNvPr id="-2147482600" name="图片 -214748260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920115" y="3778250"/>
            <a:ext cx="2964815" cy="283781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2" name="文本框 101"/>
          <p:cNvSpPr txBox="1"/>
          <p:nvPr>
            <p:custDataLst>
              <p:tags r:id="rId4"/>
            </p:custDataLst>
          </p:nvPr>
        </p:nvSpPr>
        <p:spPr>
          <a:xfrm>
            <a:off x="6112510" y="1372870"/>
            <a:ext cx="1525905" cy="5835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r>
              <a:rPr lang="en-US" sz="320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</a:rPr>
              <a:t>A</a:t>
            </a:r>
            <a:endParaRPr lang="en-US" sz="320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细黑" panose="02010600040101010101" pitchFamily="2" charset="-122"/>
              <a:cs typeface="华文细黑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" grpId="0"/>
      <p:bldP spid="102" grpId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190500" y="179070"/>
            <a:ext cx="8714740" cy="26765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00000"/>
              </a:lnSpc>
            </a:pPr>
            <a:r>
              <a:rPr lang="zh-CN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例</a:t>
            </a:r>
            <a:r>
              <a:rPr lang="en-US" altLang="zh-CN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1</a:t>
            </a:r>
            <a:r>
              <a: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、</a:t>
            </a:r>
            <a:r>
              <a: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以下关于速度概念的说法正确的是(　　)</a:t>
            </a:r>
            <a:endParaRPr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  <a:p>
            <a:pPr>
              <a:lnSpc>
                <a:spcPct val="100000"/>
              </a:lnSpc>
            </a:pPr>
            <a:r>
              <a: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A．子弹以900 m/s的速度从枪口射出，指的是平均速度</a:t>
            </a:r>
            <a:endParaRPr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  <a:p>
            <a:pPr>
              <a:lnSpc>
                <a:spcPct val="100000"/>
              </a:lnSpc>
            </a:pPr>
            <a:r>
              <a: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B．汽车在平直的乡村公路上的行驶速度约为30 km/h，指的是平均速度</a:t>
            </a:r>
            <a:endParaRPr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  <a:p>
            <a:pPr>
              <a:lnSpc>
                <a:spcPct val="100000"/>
              </a:lnSpc>
            </a:pPr>
            <a:r>
              <a: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C．某城区道路汽车的限速为40 km/h，指的是平均速度</a:t>
            </a:r>
            <a:endParaRPr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  <a:p>
            <a:pPr>
              <a:lnSpc>
                <a:spcPct val="100000"/>
              </a:lnSpc>
            </a:pPr>
            <a:r>
              <a: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D．比较汽车和动车从台州开往杭州的行驶快慢，应比较它们的瞬时速度</a:t>
            </a:r>
            <a:endParaRPr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02" name="文本框 101"/>
          <p:cNvSpPr txBox="1"/>
          <p:nvPr>
            <p:custDataLst>
              <p:tags r:id="rId2"/>
            </p:custDataLst>
          </p:nvPr>
        </p:nvSpPr>
        <p:spPr>
          <a:xfrm>
            <a:off x="5300980" y="2978150"/>
            <a:ext cx="732790" cy="110045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noAutofit/>
          </a:bodyPr>
          <a:p>
            <a:r>
              <a:rPr lang="en-US" sz="320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</a:rPr>
              <a:t>B</a:t>
            </a:r>
            <a:endParaRPr lang="en-US" sz="320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细黑" panose="02010600040101010101" pitchFamily="2" charset="-122"/>
              <a:cs typeface="华文细黑" panose="02010600040101010101" pitchFamily="2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5380990" y="1494790"/>
            <a:ext cx="240030" cy="32321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华文细黑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" grpId="0"/>
      <p:bldP spid="102" grpId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1" name="文本框 100"/>
          <p:cNvSpPr txBox="1"/>
          <p:nvPr/>
        </p:nvSpPr>
        <p:spPr>
          <a:xfrm>
            <a:off x="157480" y="159385"/>
            <a:ext cx="8781415" cy="142049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</a:rPr>
              <a:t>3.(多选)甲、乙两物体在同一直线上运动的x－t图像如图所示，以甲的出发点为原点，出发时刻为计时起点，则从图像中可以看出(　　)</a:t>
            </a:r>
            <a:endParaRPr sz="24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细黑" panose="02010600040101010101" pitchFamily="2" charset="-122"/>
              <a:cs typeface="华文细黑" panose="02010600040101010101" pitchFamily="2" charset="-122"/>
            </a:endParaRPr>
          </a:p>
        </p:txBody>
      </p:sp>
      <p:pic>
        <p:nvPicPr>
          <p:cNvPr id="2" name="图片 1"/>
          <p:cNvPicPr/>
          <p:nvPr/>
        </p:nvPicPr>
        <p:blipFill>
          <a:blip r:embed="rId1"/>
          <a:stretch>
            <a:fillRect/>
          </a:stretch>
        </p:blipFill>
        <p:spPr>
          <a:xfrm>
            <a:off x="4653280" y="3803015"/>
            <a:ext cx="2839720" cy="24701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2" name="文本框 101"/>
          <p:cNvSpPr txBox="1"/>
          <p:nvPr/>
        </p:nvSpPr>
        <p:spPr>
          <a:xfrm>
            <a:off x="434975" y="1722120"/>
            <a:ext cx="6704330" cy="156845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r>
              <a:rPr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</a:rPr>
              <a:t>A．甲、乙同时出发B．乙比甲先出发C．甲开始运动时，乙在甲前面x</a:t>
            </a:r>
            <a:r>
              <a:rPr sz="2400" baseline="-25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</a:rPr>
              <a:t>0</a:t>
            </a:r>
            <a:r>
              <a:rPr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</a:rPr>
              <a:t>处D．甲在中途停了一会儿，但最后还是追上了乙</a:t>
            </a:r>
            <a:endParaRPr sz="24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细黑" panose="02010600040101010101" pitchFamily="2" charset="-122"/>
              <a:cs typeface="华文细黑" panose="02010600040101010101" pitchFamily="2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6344285" y="1317625"/>
            <a:ext cx="1535430" cy="53784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noAutofit/>
          </a:bodyPr>
          <a:p>
            <a:r>
              <a:rPr lang="en-US" sz="320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</a:rPr>
              <a:t>ACD</a:t>
            </a:r>
            <a:endParaRPr lang="en-US" sz="320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细黑" panose="02010600040101010101" pitchFamily="2" charset="-122"/>
              <a:cs typeface="华文细黑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372" name="Text Box 12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25413" y="147638"/>
            <a:ext cx="1404620" cy="460375"/>
          </a:xfrm>
          <a:prstGeom prst="rect">
            <a:avLst/>
          </a:prstGeom>
          <a:solidFill>
            <a:srgbClr val="0000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p>
            <a:pPr marR="0" defTabSz="914400">
              <a:buClrTx/>
              <a:buSzTx/>
              <a:buFontTx/>
              <a:defRPr/>
            </a:pPr>
            <a:r>
              <a:rPr kumimoji="0" lang="zh-CN" kern="1200" cap="none" spc="0" normalizeH="0" baseline="0" noProof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华文细黑" panose="02010600040101010101" pitchFamily="2" charset="-122"/>
                <a:cs typeface="+mn-cs"/>
              </a:rPr>
              <a:t>学以致用</a:t>
            </a:r>
            <a:endParaRPr kumimoji="0" lang="zh-CN" kern="1200" cap="none" spc="0" normalizeH="0" baseline="0" noProof="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panose="020B0604020202020204" pitchFamily="34" charset="0"/>
              <a:ea typeface="华文细黑" panose="02010600040101010101" pitchFamily="2" charset="-122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5" name="文本框 104"/>
              <p:cNvSpPr txBox="1"/>
              <p:nvPr/>
            </p:nvSpPr>
            <p:spPr>
              <a:xfrm>
                <a:off x="125730" y="746760"/>
                <a:ext cx="8495665" cy="3653155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>
                <a:spAutoFit/>
              </a:bodyPr>
              <a:p>
                <a:pPr>
                  <a:lnSpc>
                    <a:spcPct val="150000"/>
                  </a:lnSpc>
                </a:pPr>
                <a:r>
                  <a:rPr lang="zh-CN" sz="24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华文细黑" panose="02010600040101010101" pitchFamily="2" charset="-122"/>
                    <a:cs typeface="华文细黑" panose="02010600040101010101" pitchFamily="2" charset="-122"/>
                  </a:rPr>
                  <a:t>判断下列说法的正误．</a:t>
                </a:r>
                <a:endParaRPr lang="zh-CN" sz="240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华文细黑" panose="02010600040101010101" pitchFamily="2" charset="-122"/>
                  <a:cs typeface="华文细黑" panose="02010600040101010101" pitchFamily="2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sz="24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华文细黑" panose="02010600040101010101" pitchFamily="2" charset="-122"/>
                    <a:cs typeface="华文细黑" panose="02010600040101010101" pitchFamily="2" charset="-122"/>
                  </a:rPr>
                  <a:t>(1)由v＝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fPr>
                      <m:num>
                        <m:r>
                          <a:rPr lang="en-US" sz="2400" b="1" i="1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charset="0"/>
                            <a:cs typeface="Cambria Math" panose="02040503050406030204" charset="0"/>
                          </a:rPr>
                          <m:t>∆</m:t>
                        </m:r>
                        <m:r>
                          <a:rPr lang="en-US" sz="2400" b="1" i="1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charset="0"/>
                            <a:cs typeface="Cambria Math" panose="02040503050406030204" charset="0"/>
                          </a:rPr>
                          <m:t>𝒙</m:t>
                        </m:r>
                      </m:num>
                      <m:den>
                        <m:r>
                          <a:rPr lang="en-US" sz="2400" b="1" i="1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charset="0"/>
                            <a:cs typeface="Cambria Math" panose="02040503050406030204" charset="0"/>
                          </a:rPr>
                          <m:t>∆</m:t>
                        </m:r>
                        <m:r>
                          <a:rPr lang="en-US" sz="2400" b="1" i="1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charset="0"/>
                            <a:cs typeface="Cambria Math" panose="02040503050406030204" charset="0"/>
                          </a:rPr>
                          <m:t>𝒕</m:t>
                        </m:r>
                      </m:den>
                    </m:f>
                  </m:oMath>
                </a14:m>
                <a:r>
                  <a:rPr sz="24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华文细黑" panose="02010600040101010101" pitchFamily="2" charset="-122"/>
                    <a:cs typeface="华文细黑" panose="02010600040101010101" pitchFamily="2" charset="-122"/>
                  </a:rPr>
                  <a:t>可知，v的大小由Δx决定．(　　)</a:t>
                </a:r>
                <a:endParaRPr sz="240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华文细黑" panose="02010600040101010101" pitchFamily="2" charset="-122"/>
                  <a:cs typeface="华文细黑" panose="02010600040101010101" pitchFamily="2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sz="24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华文细黑" panose="02010600040101010101" pitchFamily="2" charset="-122"/>
                    <a:cs typeface="华文细黑" panose="02010600040101010101" pitchFamily="2" charset="-122"/>
                  </a:rPr>
                  <a:t>(2)两物体的速度分别是v</a:t>
                </a:r>
                <a:r>
                  <a:rPr sz="2400" baseline="-250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华文细黑" panose="02010600040101010101" pitchFamily="2" charset="-122"/>
                    <a:cs typeface="华文细黑" panose="02010600040101010101" pitchFamily="2" charset="-122"/>
                  </a:rPr>
                  <a:t>1</a:t>
                </a:r>
                <a:r>
                  <a:rPr sz="24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华文细黑" panose="02010600040101010101" pitchFamily="2" charset="-122"/>
                    <a:cs typeface="华文细黑" panose="02010600040101010101" pitchFamily="2" charset="-122"/>
                  </a:rPr>
                  <a:t>＝2 m/s，v</a:t>
                </a:r>
                <a:r>
                  <a:rPr sz="2400" baseline="-250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华文细黑" panose="02010600040101010101" pitchFamily="2" charset="-122"/>
                    <a:cs typeface="华文细黑" panose="02010600040101010101" pitchFamily="2" charset="-122"/>
                  </a:rPr>
                  <a:t>2</a:t>
                </a:r>
                <a:r>
                  <a:rPr sz="24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华文细黑" panose="02010600040101010101" pitchFamily="2" charset="-122"/>
                    <a:cs typeface="华文细黑" panose="02010600040101010101" pitchFamily="2" charset="-122"/>
                  </a:rPr>
                  <a:t>＝－3 m/s，则它们的大小关系为v</a:t>
                </a:r>
                <a:r>
                  <a:rPr sz="2400" baseline="-250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华文细黑" panose="02010600040101010101" pitchFamily="2" charset="-122"/>
                    <a:cs typeface="华文细黑" panose="02010600040101010101" pitchFamily="2" charset="-122"/>
                  </a:rPr>
                  <a:t>1</a:t>
                </a:r>
                <a:r>
                  <a:rPr sz="24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华文细黑" panose="02010600040101010101" pitchFamily="2" charset="-122"/>
                    <a:cs typeface="华文细黑" panose="02010600040101010101" pitchFamily="2" charset="-122"/>
                  </a:rPr>
                  <a:t>＞v</a:t>
                </a:r>
                <a:r>
                  <a:rPr sz="2400" baseline="-250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华文细黑" panose="02010600040101010101" pitchFamily="2" charset="-122"/>
                    <a:cs typeface="华文细黑" panose="02010600040101010101" pitchFamily="2" charset="-122"/>
                  </a:rPr>
                  <a:t>2</a:t>
                </a:r>
                <a:r>
                  <a:rPr sz="24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华文细黑" panose="02010600040101010101" pitchFamily="2" charset="-122"/>
                    <a:cs typeface="华文细黑" panose="02010600040101010101" pitchFamily="2" charset="-122"/>
                  </a:rPr>
                  <a:t>.(　　)</a:t>
                </a:r>
                <a:endParaRPr sz="240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华文细黑" panose="02010600040101010101" pitchFamily="2" charset="-122"/>
                  <a:cs typeface="华文细黑" panose="02010600040101010101" pitchFamily="2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sz="24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华文细黑" panose="02010600040101010101" pitchFamily="2" charset="-122"/>
                    <a:cs typeface="华文细黑" panose="02010600040101010101" pitchFamily="2" charset="-122"/>
                  </a:rPr>
                  <a:t>(3)物体的平均速度为零，则物体一定处于静止状态．(　</a:t>
                </a:r>
                <a:r>
                  <a:rPr lang="en-US" sz="24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华文细黑" panose="02010600040101010101" pitchFamily="2" charset="-122"/>
                    <a:cs typeface="华文细黑" panose="02010600040101010101" pitchFamily="2" charset="-122"/>
                  </a:rPr>
                  <a:t>   </a:t>
                </a:r>
                <a:r>
                  <a:rPr sz="24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华文细黑" panose="02010600040101010101" pitchFamily="2" charset="-122"/>
                    <a:cs typeface="华文细黑" panose="02010600040101010101" pitchFamily="2" charset="-122"/>
                  </a:rPr>
                  <a:t>　)</a:t>
                </a:r>
                <a:endParaRPr sz="240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华文细黑" panose="02010600040101010101" pitchFamily="2" charset="-122"/>
                  <a:cs typeface="华文细黑" panose="02010600040101010101" pitchFamily="2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sz="24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华文细黑" panose="02010600040101010101" pitchFamily="2" charset="-122"/>
                    <a:cs typeface="华文细黑" panose="02010600040101010101" pitchFamily="2" charset="-122"/>
                  </a:rPr>
                  <a:t>(4)时间越短，平均速度越接近某点的瞬时速度．(　　)</a:t>
                </a:r>
                <a:endParaRPr sz="240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华文细黑" panose="02010600040101010101" pitchFamily="2" charset="-122"/>
                  <a:cs typeface="华文细黑" panose="02010600040101010101" pitchFamily="2" charset="-122"/>
                </a:endParaRPr>
              </a:p>
            </p:txBody>
          </p:sp>
        </mc:Choice>
        <mc:Fallback>
          <p:sp>
            <p:nvSpPr>
              <p:cNvPr id="105" name="文本框 10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730" y="746760"/>
                <a:ext cx="8495665" cy="3653155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  <a:ln w="9525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本框 5"/>
          <p:cNvSpPr txBox="1"/>
          <p:nvPr>
            <p:custDataLst>
              <p:tags r:id="rId3"/>
            </p:custDataLst>
          </p:nvPr>
        </p:nvSpPr>
        <p:spPr>
          <a:xfrm>
            <a:off x="6819265" y="3877945"/>
            <a:ext cx="71437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800">
                <a:solidFill>
                  <a:srgbClr val="FF0000"/>
                </a:solidFill>
                <a:latin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√</a:t>
            </a:r>
            <a:endParaRPr lang="en-US" altLang="en-US" sz="2800">
              <a:solidFill>
                <a:srgbClr val="FF0000"/>
              </a:solidFill>
              <a:latin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" name="文本框 2"/>
          <p:cNvSpPr txBox="1"/>
          <p:nvPr>
            <p:custDataLst>
              <p:tags r:id="rId4"/>
            </p:custDataLst>
          </p:nvPr>
        </p:nvSpPr>
        <p:spPr>
          <a:xfrm>
            <a:off x="5330825" y="1600200"/>
            <a:ext cx="723265" cy="4953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sz="2800">
                <a:solidFill>
                  <a:srgbClr val="FF0000"/>
                </a:solidFill>
                <a:latin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×</a:t>
            </a:r>
            <a:endParaRPr lang="en-US" altLang="en-US" sz="2800">
              <a:solidFill>
                <a:srgbClr val="FF0000"/>
              </a:solidFill>
              <a:latin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5"/>
            </p:custDataLst>
          </p:nvPr>
        </p:nvSpPr>
        <p:spPr>
          <a:xfrm>
            <a:off x="7533640" y="3228975"/>
            <a:ext cx="723265" cy="4953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sz="2800">
                <a:solidFill>
                  <a:srgbClr val="FF0000"/>
                </a:solidFill>
                <a:latin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×</a:t>
            </a:r>
            <a:endParaRPr lang="en-US" altLang="en-US" sz="2800">
              <a:solidFill>
                <a:srgbClr val="FF0000"/>
              </a:solidFill>
              <a:latin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6"/>
            </p:custDataLst>
          </p:nvPr>
        </p:nvSpPr>
        <p:spPr>
          <a:xfrm>
            <a:off x="3000375" y="2733675"/>
            <a:ext cx="723265" cy="4953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sz="2800">
                <a:solidFill>
                  <a:srgbClr val="FF0000"/>
                </a:solidFill>
                <a:latin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×</a:t>
            </a:r>
            <a:endParaRPr lang="en-US" altLang="en-US" sz="2800">
              <a:solidFill>
                <a:srgbClr val="FF0000"/>
              </a:solidFill>
              <a:latin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3" grpId="0"/>
      <p:bldP spid="3" grpId="1"/>
      <p:bldP spid="4" grpId="0"/>
      <p:bldP spid="4" grpId="1"/>
      <p:bldP spid="5" grpId="0"/>
      <p:bldP spid="5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9396" name="矩形 59395"/>
          <p:cNvSpPr/>
          <p:nvPr/>
        </p:nvSpPr>
        <p:spPr>
          <a:xfrm>
            <a:off x="5248275" y="59055"/>
            <a:ext cx="3572510" cy="706755"/>
          </a:xfrm>
          <a:prstGeom prst="rect">
            <a:avLst/>
          </a:prstGeom>
          <a:ln w="28575" cap="flat" cmpd="sng">
            <a:noFill/>
            <a:prstDash val="solid"/>
            <a:headEnd type="none" w="med" len="med"/>
            <a:tailEnd type="none" w="med" len="med"/>
          </a:ln>
        </p:spPr>
        <p:txBody>
          <a:bodyPr wrap="square">
            <a:spAutoFit/>
          </a:bodyPr>
          <a:p>
            <a:pPr fontAlgn="base"/>
            <a:r>
              <a:rPr lang="en-US" altLang="zh-CN" sz="4000" strike="noStrike" noProof="1">
                <a:solidFill>
                  <a:schemeClr val="accent2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草檀斋毛泽东字体" pitchFamily="2" charset="-122"/>
                <a:cs typeface="+mn-cs"/>
              </a:rPr>
              <a:t>《</a:t>
            </a:r>
            <a:r>
              <a:rPr lang="zh-CN" altLang="en-US" sz="4000" strike="noStrike" noProof="1">
                <a:solidFill>
                  <a:schemeClr val="accent2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草檀斋毛泽东字体" pitchFamily="2" charset="-122"/>
                <a:cs typeface="+mn-cs"/>
              </a:rPr>
              <a:t>运动的描述</a:t>
            </a:r>
            <a:r>
              <a:rPr lang="en-US" altLang="zh-CN" sz="4000" strike="noStrike" noProof="1">
                <a:solidFill>
                  <a:schemeClr val="accent2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草檀斋毛泽东字体" pitchFamily="2" charset="-122"/>
                <a:cs typeface="+mn-cs"/>
              </a:rPr>
              <a:t>》</a:t>
            </a:r>
            <a:endParaRPr lang="en-US" altLang="zh-CN" sz="4000" strike="noStrike" noProof="1">
              <a:solidFill>
                <a:schemeClr val="accent2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草檀斋毛泽东字体" pitchFamily="2" charset="-122"/>
              <a:cs typeface="+mn-cs"/>
            </a:endParaRPr>
          </a:p>
        </p:txBody>
      </p:sp>
      <p:sp>
        <p:nvSpPr>
          <p:cNvPr id="2050" name="直接连接符 59401"/>
          <p:cNvSpPr/>
          <p:nvPr/>
        </p:nvSpPr>
        <p:spPr>
          <a:xfrm>
            <a:off x="5651500" y="765175"/>
            <a:ext cx="2260600" cy="0"/>
          </a:xfrm>
          <a:prstGeom prst="line">
            <a:avLst/>
          </a:prstGeom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051" name="直接连接符 59403"/>
          <p:cNvSpPr/>
          <p:nvPr/>
        </p:nvSpPr>
        <p:spPr>
          <a:xfrm>
            <a:off x="0" y="1713230"/>
            <a:ext cx="5889625" cy="12700"/>
          </a:xfrm>
          <a:prstGeom prst="line">
            <a:avLst/>
          </a:prstGeom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9406" name="矩形 59405"/>
          <p:cNvSpPr/>
          <p:nvPr/>
        </p:nvSpPr>
        <p:spPr>
          <a:xfrm>
            <a:off x="2485708" y="855028"/>
            <a:ext cx="2817495" cy="768350"/>
          </a:xfrm>
          <a:prstGeom prst="rect">
            <a:avLst/>
          </a:prstGeom>
          <a:ln w="28575" cap="flat" cmpd="sng">
            <a:noFill/>
            <a:prstDash val="solid"/>
            <a:headEnd type="none" w="med" len="med"/>
            <a:tailEnd type="none" w="med" len="med"/>
          </a:ln>
        </p:spPr>
        <p:txBody>
          <a:bodyPr wrap="none" anchor="t" anchorCtr="0">
            <a:spAutoFit/>
          </a:bodyPr>
          <a:p>
            <a:pPr algn="l" fontAlgn="base"/>
            <a:r>
              <a:rPr lang="en-US" altLang="zh-CN" sz="4400" strike="noStrike" noProof="1">
                <a:effectLst>
                  <a:outerShdw blurRad="38100" dist="38100" dir="2700000">
                    <a:srgbClr val="C0C0C0"/>
                  </a:outerShdw>
                </a:effectLst>
                <a:latin typeface="华文彩云" panose="02010800040101010101" pitchFamily="2" charset="-122"/>
                <a:ea typeface="华文彩云" panose="02010800040101010101" pitchFamily="2" charset="-122"/>
                <a:cs typeface="+mn-cs"/>
              </a:rPr>
              <a:t>1.3.1 </a:t>
            </a:r>
            <a:r>
              <a:rPr lang="zh-CN" altLang="en-US" sz="4400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华文彩云" panose="02010800040101010101" pitchFamily="2" charset="-122"/>
                <a:ea typeface="华文彩云" panose="02010800040101010101" pitchFamily="2" charset="-122"/>
                <a:cs typeface="+mn-cs"/>
              </a:rPr>
              <a:t>速度</a:t>
            </a:r>
            <a:endParaRPr lang="zh-CN" altLang="en-US" sz="4400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华文彩云" panose="02010800040101010101" pitchFamily="2" charset="-122"/>
              <a:ea typeface="华文彩云" panose="02010800040101010101" pitchFamily="2" charset="-122"/>
              <a:cs typeface="+mn-cs"/>
            </a:endParaRPr>
          </a:p>
        </p:txBody>
      </p:sp>
      <p:sp>
        <p:nvSpPr>
          <p:cNvPr id="5149" name="矩形 5148"/>
          <p:cNvSpPr/>
          <p:nvPr/>
        </p:nvSpPr>
        <p:spPr>
          <a:xfrm>
            <a:off x="5491480" y="3149283"/>
            <a:ext cx="3513455" cy="1714500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accent2"/>
            </a:solidFill>
          </a:ln>
        </p:spPr>
        <p:txBody>
          <a:bodyPr wrap="square" anchor="ctr" anchorCtr="0">
            <a:spAutoFit/>
          </a:bodyPr>
          <a:p>
            <a:pPr fontAlgn="base">
              <a:lnSpc>
                <a:spcPct val="110000"/>
              </a:lnSpc>
              <a:buNone/>
            </a:pPr>
            <a:r>
              <a:rPr lang="zh-CN" sz="3200" strike="noStrike" noProof="1" dirty="0"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方正启体繁体" pitchFamily="65" charset="-122"/>
                <a:ea typeface="方正启体繁体" pitchFamily="65" charset="-122"/>
                <a:cs typeface="+mn-cs"/>
              </a:rPr>
              <a:t>不了解运动，就不了解自然</a:t>
            </a:r>
            <a:r>
              <a:rPr lang="en-US" altLang="zh-CN" sz="3200" strike="noStrike" noProof="1" dirty="0"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方正启体繁体" pitchFamily="65" charset="-122"/>
                <a:ea typeface="方正启体繁体" pitchFamily="65" charset="-122"/>
                <a:cs typeface="+mn-cs"/>
              </a:rPr>
              <a:t>      </a:t>
            </a:r>
            <a:endParaRPr lang="en-US" altLang="zh-CN" sz="3200" strike="noStrike" noProof="1" dirty="0">
              <a:solidFill>
                <a:schemeClr val="bg1"/>
              </a:solidFill>
              <a:effectLst>
                <a:outerShdw blurRad="38100" dist="38100" dir="2700000">
                  <a:srgbClr val="000000"/>
                </a:outerShdw>
              </a:effectLst>
              <a:latin typeface="方正启体繁体" pitchFamily="65" charset="-122"/>
              <a:ea typeface="方正启体繁体" pitchFamily="65" charset="-122"/>
              <a:cs typeface="+mn-cs"/>
            </a:endParaRPr>
          </a:p>
          <a:p>
            <a:pPr fontAlgn="base">
              <a:lnSpc>
                <a:spcPct val="110000"/>
              </a:lnSpc>
              <a:buNone/>
            </a:pPr>
            <a:r>
              <a:rPr lang="en-US" altLang="zh-CN" sz="3200" strike="noStrike" noProof="1" dirty="0"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方正启体繁体" pitchFamily="65" charset="-122"/>
                <a:ea typeface="方正启体繁体" pitchFamily="65" charset="-122"/>
                <a:cs typeface="+mn-cs"/>
              </a:rPr>
              <a:t>  ——</a:t>
            </a:r>
            <a:r>
              <a:rPr lang="zh-CN" altLang="en-US" sz="3200" strike="noStrike" noProof="1" dirty="0"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方正启体繁体" pitchFamily="65" charset="-122"/>
                <a:ea typeface="方正启体繁体" pitchFamily="65" charset="-122"/>
                <a:cs typeface="+mn-cs"/>
              </a:rPr>
              <a:t>亚里士多德</a:t>
            </a:r>
            <a:endParaRPr lang="zh-CN" altLang="en-US" sz="3200" strike="noStrike" noProof="1" dirty="0">
              <a:solidFill>
                <a:schemeClr val="bg1"/>
              </a:solidFill>
              <a:effectLst>
                <a:outerShdw blurRad="38100" dist="38100" dir="2700000">
                  <a:srgbClr val="000000"/>
                </a:outerShdw>
              </a:effectLst>
              <a:latin typeface="方正启体繁体" pitchFamily="65" charset="-122"/>
              <a:ea typeface="方正启体繁体" pitchFamily="65" charset="-122"/>
              <a:cs typeface="+mn-cs"/>
            </a:endParaRPr>
          </a:p>
        </p:txBody>
      </p:sp>
      <p:pic>
        <p:nvPicPr>
          <p:cNvPr id="102" name="图片 101"/>
          <p:cNvPicPr/>
          <p:nvPr>
            <p:custDataLst>
              <p:tags r:id="rId1"/>
            </p:custDataLst>
          </p:nvPr>
        </p:nvPicPr>
        <p:blipFill>
          <a:blip r:embed="rId2"/>
          <a:srcRect b="4181"/>
          <a:stretch>
            <a:fillRect/>
          </a:stretch>
        </p:blipFill>
        <p:spPr>
          <a:xfrm>
            <a:off x="0" y="2348865"/>
            <a:ext cx="5421630" cy="388048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154940" y="138430"/>
            <a:ext cx="2600325" cy="500380"/>
          </a:xfrm>
          <a:prstGeom prst="rect">
            <a:avLst/>
          </a:prstGeom>
        </p:spPr>
        <p:txBody>
          <a:bodyPr vert="horz" anchor="t" anchorCtr="0"/>
          <a:lstStyle>
            <a:lvl1pPr algn="l" rtl="0" eaLnBrk="1" latinLnBrk="0" hangingPunct="1">
              <a:spcBef>
                <a:spcPct val="0"/>
              </a:spcBef>
              <a:buNone/>
              <a:defRPr kumimoji="0" lang="zh-CN" sz="2800" b="1" kern="120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  <a:cs typeface="+mj-cs"/>
              </a:defRPr>
            </a:lvl1pPr>
          </a:lstStyle>
          <a:p>
            <a:r>
              <a:rPr altLang="en-US" smtClean="0"/>
              <a:t>实验仪器连接</a:t>
            </a:r>
            <a:endParaRPr altLang="en-US" smtClean="0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447"/>
          <a:stretch>
            <a:fillRect/>
          </a:stretch>
        </p:blipFill>
        <p:spPr>
          <a:xfrm>
            <a:off x="278130" y="1358900"/>
            <a:ext cx="8588375" cy="37719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实验视频1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34975" y="1351915"/>
            <a:ext cx="8156575" cy="458851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custDataLst>
              <p:tags r:id="rId5"/>
            </p:custDataLst>
          </p:nvPr>
        </p:nvSpPr>
        <p:spPr>
          <a:xfrm>
            <a:off x="154940" y="138430"/>
            <a:ext cx="2600325" cy="500380"/>
          </a:xfrm>
          <a:prstGeom prst="rect">
            <a:avLst/>
          </a:prstGeom>
        </p:spPr>
        <p:txBody>
          <a:bodyPr vert="horz" anchor="t" anchorCtr="0"/>
          <a:lstStyle>
            <a:lvl1pPr algn="l" rtl="0" eaLnBrk="1" latinLnBrk="0" hangingPunct="1">
              <a:spcBef>
                <a:spcPct val="0"/>
              </a:spcBef>
              <a:buNone/>
              <a:defRPr kumimoji="0" lang="zh-CN" sz="2800" b="1" kern="120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  <a:cs typeface="+mj-cs"/>
              </a:defRPr>
            </a:lvl1pPr>
          </a:lstStyle>
          <a:p>
            <a:r>
              <a:rPr altLang="en-US" smtClean="0"/>
              <a:t>实验过程</a:t>
            </a:r>
            <a:endParaRPr altLang="en-US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052" name="文本框 2051"/>
          <p:cNvSpPr txBox="1"/>
          <p:nvPr>
            <p:custDataLst>
              <p:tags r:id="rId1"/>
            </p:custDataLst>
          </p:nvPr>
        </p:nvSpPr>
        <p:spPr>
          <a:xfrm>
            <a:off x="141288" y="134938"/>
            <a:ext cx="5238750" cy="460375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t" anchorCtr="0">
            <a:spAutoFit/>
          </a:bodyPr>
          <a:p>
            <a:r>
              <a:rPr lang="zh-CN" altLang="en-US" dirty="0"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 pitchFamily="34" charset="0"/>
                <a:ea typeface="华文细黑" panose="02010600040101010101" pitchFamily="2" charset="-122"/>
              </a:rPr>
              <a:t>一、测纸带的平均速度和瞬时速度：  </a:t>
            </a:r>
            <a:endParaRPr lang="zh-CN" altLang="en-US" dirty="0">
              <a:solidFill>
                <a:schemeClr val="bg1"/>
              </a:solidFill>
              <a:effectLst>
                <a:outerShdw blurRad="38100" dist="38100" dir="2700000">
                  <a:srgbClr val="000000"/>
                </a:outerShdw>
              </a:effectLst>
              <a:latin typeface="Arial" panose="020B0604020202020204" pitchFamily="34" charset="0"/>
              <a:ea typeface="华文细黑" panose="02010600040101010101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rcRect l="53857" r="3267" b="32037"/>
          <a:stretch>
            <a:fillRect/>
          </a:stretch>
        </p:blipFill>
        <p:spPr>
          <a:xfrm>
            <a:off x="6040120" y="15240"/>
            <a:ext cx="2874010" cy="3119120"/>
          </a:xfrm>
          <a:prstGeom prst="rect">
            <a:avLst/>
          </a:prstGeom>
        </p:spPr>
      </p:pic>
      <p:sp>
        <p:nvSpPr>
          <p:cNvPr id="100" name="文本框 99"/>
          <p:cNvSpPr txBox="1"/>
          <p:nvPr>
            <p:custDataLst>
              <p:tags r:id="rId4"/>
            </p:custDataLst>
          </p:nvPr>
        </p:nvSpPr>
        <p:spPr>
          <a:xfrm>
            <a:off x="-64770" y="1238885"/>
            <a:ext cx="2745105" cy="544195"/>
          </a:xfrm>
          <a:prstGeom prst="rect">
            <a:avLst/>
          </a:prstGeom>
          <a:noFill/>
          <a:ln w="9525">
            <a:noFill/>
          </a:ln>
        </p:spPr>
        <p:txBody>
          <a:bodyPr>
            <a:noAutofit/>
          </a:bodyPr>
          <a:p>
            <a:r>
              <a:rPr lang="zh-CN" altLang="en-US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（</a:t>
            </a:r>
            <a:r>
              <a:rPr lang="en-US" altLang="zh-CN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1</a:t>
            </a:r>
            <a:r>
              <a:rPr lang="zh-CN" altLang="en-US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）</a:t>
            </a:r>
            <a:r>
              <a:rPr lang="zh-CN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</a:rPr>
              <a:t>实验思路：</a:t>
            </a:r>
            <a:endParaRPr lang="zh-CN" altLang="en-US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细黑" panose="02010600040101010101" pitchFamily="2" charset="-122"/>
              <a:cs typeface="华文细黑" panose="02010600040101010101" pitchFamily="2" charset="-122"/>
            </a:endParaRPr>
          </a:p>
        </p:txBody>
      </p:sp>
      <p:sp>
        <p:nvSpPr>
          <p:cNvPr id="2" name="文本框 1"/>
          <p:cNvSpPr txBox="1"/>
          <p:nvPr>
            <p:custDataLst>
              <p:tags r:id="rId5"/>
            </p:custDataLst>
          </p:nvPr>
        </p:nvSpPr>
        <p:spPr>
          <a:xfrm>
            <a:off x="196850" y="749935"/>
            <a:ext cx="534289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1</a:t>
            </a:r>
            <a:r>
              <a:rPr lang="zh-CN" altLang="en-US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、测量平均速度</a:t>
            </a:r>
            <a:endParaRPr lang="zh-CN" altLang="en-US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6"/>
            </p:custDataLst>
          </p:nvPr>
        </p:nvSpPr>
        <p:spPr>
          <a:xfrm>
            <a:off x="141605" y="1718310"/>
            <a:ext cx="5982335" cy="1471295"/>
          </a:xfrm>
          <a:prstGeom prst="rect">
            <a:avLst/>
          </a:prstGeom>
          <a:noFill/>
          <a:ln w="9525">
            <a:noFill/>
          </a:ln>
        </p:spPr>
        <p:txBody>
          <a:bodyPr>
            <a:noAutofit/>
          </a:bodyPr>
          <a:p>
            <a:pPr>
              <a:lnSpc>
                <a:spcPct val="150000"/>
              </a:lnSpc>
            </a:pPr>
            <a:r>
              <a:rPr lang="en-US" altLang="zh-CN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黑体" panose="02010609060101010101" pitchFamily="49" charset="-122"/>
                <a:sym typeface="+mn-ea"/>
              </a:rPr>
              <a:t>①</a:t>
            </a:r>
            <a:r>
              <a:rPr lang="zh-CN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黑体" panose="02010609060101010101" pitchFamily="49" charset="-122"/>
              </a:rPr>
              <a:t>用手拉通过打点计时器的纸带时，纸带运动确定时间内的位移信息就被记录下来。</a:t>
            </a:r>
            <a:endParaRPr lang="zh-CN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细黑" panose="02010600040101010101" pitchFamily="2" charset="-122"/>
              <a:cs typeface="黑体" panose="02010609060101010101" pitchFamily="49" charset="-122"/>
            </a:endParaRPr>
          </a:p>
        </p:txBody>
      </p:sp>
      <p:sp>
        <p:nvSpPr>
          <p:cNvPr id="7" name="文本框 6"/>
          <p:cNvSpPr txBox="1"/>
          <p:nvPr>
            <p:custDataLst>
              <p:tags r:id="rId7"/>
            </p:custDataLst>
          </p:nvPr>
        </p:nvSpPr>
        <p:spPr>
          <a:xfrm>
            <a:off x="141605" y="2976880"/>
            <a:ext cx="8900795" cy="1282700"/>
          </a:xfrm>
          <a:prstGeom prst="rect">
            <a:avLst/>
          </a:prstGeom>
          <a:noFill/>
          <a:ln w="9525">
            <a:noFill/>
          </a:ln>
        </p:spPr>
        <p:txBody>
          <a:bodyPr>
            <a:noAutofit/>
          </a:bodyPr>
          <a:p>
            <a:pPr>
              <a:lnSpc>
                <a:spcPct val="150000"/>
              </a:lnSpc>
            </a:pPr>
            <a:r>
              <a:rPr lang="zh-CN"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黑体" panose="02010609060101010101" pitchFamily="49" charset="-122"/>
                <a:sym typeface="+mn-ea"/>
              </a:rPr>
              <a:t>②</a:t>
            </a:r>
            <a:r>
              <a:rPr lang="zh-CN"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黑体" panose="02010609060101010101" pitchFamily="49" charset="-122"/>
              </a:rPr>
              <a:t>测出纸带计数点间的位移Δx 和所用的时间Δt，就可以算出平均速度。</a:t>
            </a:r>
            <a:endParaRPr lang="zh-CN" sz="24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细黑" panose="02010600040101010101" pitchFamily="2" charset="-122"/>
              <a:cs typeface="黑体" panose="02010609060101010101" pitchFamily="49" charset="-122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>
            <p:custDataLst>
              <p:tags r:id="rId8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1605" y="4312285"/>
            <a:ext cx="8873490" cy="2277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0" name="文本框 99"/>
          <p:cNvSpPr txBox="1"/>
          <p:nvPr>
            <p:custDataLst>
              <p:tags r:id="rId1"/>
            </p:custDataLst>
          </p:nvPr>
        </p:nvSpPr>
        <p:spPr>
          <a:xfrm>
            <a:off x="0" y="73660"/>
            <a:ext cx="3697605" cy="483870"/>
          </a:xfrm>
          <a:prstGeom prst="rect">
            <a:avLst/>
          </a:prstGeom>
          <a:noFill/>
          <a:ln w="9525">
            <a:noFill/>
          </a:ln>
        </p:spPr>
        <p:txBody>
          <a:bodyPr>
            <a:noAutofit/>
          </a:bodyPr>
          <a:p>
            <a:r>
              <a: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（</a:t>
            </a:r>
            <a:r>
              <a:rPr lang="en-US" altLang="zh-CN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2</a:t>
            </a:r>
            <a:r>
              <a: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）数据收集处理</a:t>
            </a:r>
            <a:r>
              <a:rPr lang="zh-CN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</a:rPr>
              <a:t>：</a:t>
            </a: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细黑" panose="02010600040101010101" pitchFamily="2" charset="-122"/>
              <a:cs typeface="华文细黑" panose="02010600040101010101" pitchFamily="2" charset="-122"/>
            </a:endParaRPr>
          </a:p>
        </p:txBody>
      </p:sp>
      <p:pic>
        <p:nvPicPr>
          <p:cNvPr id="7" name="图片 6"/>
          <p:cNvPicPr/>
          <p:nvPr>
            <p:custDataLst>
              <p:tags r:id="rId2"/>
            </p:custDataLst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6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8329" t="1277" r="30236"/>
          <a:stretch>
            <a:fillRect/>
          </a:stretch>
        </p:blipFill>
        <p:spPr bwMode="auto">
          <a:xfrm rot="16200000">
            <a:off x="4726593" y="-1466610"/>
            <a:ext cx="771032" cy="7269788"/>
          </a:xfrm>
          <a:prstGeom prst="rect">
            <a:avLst/>
          </a:prstGeom>
          <a:ln>
            <a:noFill/>
          </a:ln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77" t="2115" r="49324" b="-400"/>
          <a:stretch>
            <a:fillRect/>
          </a:stretch>
        </p:blipFill>
        <p:spPr>
          <a:xfrm rot="16200000">
            <a:off x="4328871" y="-322937"/>
            <a:ext cx="522241" cy="5629945"/>
          </a:xfrm>
          <a:prstGeom prst="rect">
            <a:avLst/>
          </a:prstGeom>
        </p:spPr>
      </p:pic>
      <p:sp>
        <p:nvSpPr>
          <p:cNvPr id="43" name="文本框 42"/>
          <p:cNvSpPr txBox="1"/>
          <p:nvPr>
            <p:custDataLst>
              <p:tags r:id="rId7"/>
            </p:custDataLst>
          </p:nvPr>
        </p:nvSpPr>
        <p:spPr>
          <a:xfrm>
            <a:off x="124814" y="2952546"/>
            <a:ext cx="6098988" cy="580159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+mn-cs"/>
              </a:rPr>
              <a:t>每隔</a:t>
            </a:r>
            <a:r>
              <a:rPr kumimoji="0" lang="en-US" altLang="zh-CN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+mn-cs"/>
              </a:rPr>
              <a:t>0.1 s</a:t>
            </a:r>
            <a:r>
              <a: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+mn-cs"/>
              </a:rPr>
              <a:t>计算一次平均速度</a:t>
            </a:r>
            <a:endParaRPr kumimoji="0" lang="en-US" altLang="zh-CN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+mn-cs"/>
            </a:endParaRPr>
          </a:p>
        </p:txBody>
      </p:sp>
      <p:sp>
        <p:nvSpPr>
          <p:cNvPr id="44" name="文本框 43"/>
          <p:cNvSpPr txBox="1"/>
          <p:nvPr>
            <p:custDataLst>
              <p:tags r:id="rId8"/>
            </p:custDataLst>
          </p:nvPr>
        </p:nvSpPr>
        <p:spPr>
          <a:xfrm>
            <a:off x="744855" y="3601720"/>
            <a:ext cx="7578090" cy="60769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+mn-cs"/>
              </a:rPr>
              <a:t>1.</a:t>
            </a:r>
            <a:r>
              <a: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+mn-cs"/>
              </a:rPr>
              <a:t> 选取计数点（每</a:t>
            </a:r>
            <a:r>
              <a:rPr kumimoji="0" lang="en-US" altLang="zh-CN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+mn-cs"/>
              </a:rPr>
              <a:t>5</a:t>
            </a:r>
            <a:r>
              <a: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+mn-cs"/>
              </a:rPr>
              <a:t>个点或每隔</a:t>
            </a:r>
            <a:r>
              <a:rPr kumimoji="0" lang="en-US" altLang="zh-CN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+mn-cs"/>
              </a:rPr>
              <a:t>4</a:t>
            </a:r>
            <a:r>
              <a: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+mn-cs"/>
              </a:rPr>
              <a:t>个点取一个）；</a:t>
            </a:r>
            <a:endParaRPr kumimoji="0" lang="en-US" altLang="zh-CN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+mn-cs"/>
            </a:endParaRPr>
          </a:p>
        </p:txBody>
      </p:sp>
      <p:sp>
        <p:nvSpPr>
          <p:cNvPr id="45" name="文本框 44"/>
          <p:cNvSpPr txBox="1"/>
          <p:nvPr>
            <p:custDataLst>
              <p:tags r:id="rId9"/>
            </p:custDataLst>
          </p:nvPr>
        </p:nvSpPr>
        <p:spPr>
          <a:xfrm>
            <a:off x="744855" y="4269105"/>
            <a:ext cx="6277610" cy="60769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+mn-cs"/>
              </a:rPr>
              <a:t>2. </a:t>
            </a:r>
            <a:r>
              <a: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+mn-cs"/>
              </a:rPr>
              <a:t>测量各计数点到起始点的距离</a:t>
            </a:r>
            <a:r>
              <a:rPr kumimoji="0" lang="en-US" altLang="zh-CN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+mn-cs"/>
              </a:rPr>
              <a:t>x</a:t>
            </a:r>
            <a:r>
              <a: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+mn-cs"/>
              </a:rPr>
              <a:t>；</a:t>
            </a:r>
            <a:endParaRPr kumimoji="0" lang="en-US" altLang="zh-CN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+mn-cs"/>
            </a:endParaRPr>
          </a:p>
        </p:txBody>
      </p:sp>
      <p:sp>
        <p:nvSpPr>
          <p:cNvPr id="46" name="文本框 45"/>
          <p:cNvSpPr txBox="1"/>
          <p:nvPr>
            <p:custDataLst>
              <p:tags r:id="rId10"/>
            </p:custDataLst>
          </p:nvPr>
        </p:nvSpPr>
        <p:spPr>
          <a:xfrm>
            <a:off x="744855" y="4876800"/>
            <a:ext cx="7577455" cy="112458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+mn-cs"/>
              </a:rPr>
              <a:t>3. </a:t>
            </a:r>
            <a:r>
              <a: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+mn-cs"/>
              </a:rPr>
              <a:t>计算相邻计数点间的位移</a:t>
            </a:r>
            <a:r>
              <a:rPr kumimoji="0" lang="en-US" altLang="zh-CN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+mn-cs"/>
              </a:rPr>
              <a:t>∆x</a:t>
            </a:r>
            <a:r>
              <a: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+mn-cs"/>
              </a:rPr>
              <a:t>，同时记录对应的时间</a:t>
            </a:r>
            <a:r>
              <a: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∆</a:t>
            </a:r>
            <a:r>
              <a:rPr kumimoji="0" lang="en-US" altLang="zh-CN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+mn-cs"/>
              </a:rPr>
              <a:t>t</a:t>
            </a:r>
            <a:r>
              <a: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+mn-cs"/>
              </a:rPr>
              <a:t>；</a:t>
            </a:r>
            <a:endParaRPr kumimoji="0" lang="en-US" altLang="zh-CN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+mn-cs"/>
            </a:endParaRPr>
          </a:p>
        </p:txBody>
      </p:sp>
      <p:pic>
        <p:nvPicPr>
          <p:cNvPr id="28" name="图片 27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1661598" y="1851059"/>
            <a:ext cx="228600" cy="329184"/>
          </a:xfrm>
          <a:prstGeom prst="rect">
            <a:avLst/>
          </a:prstGeom>
        </p:spPr>
      </p:pic>
      <p:sp>
        <p:nvSpPr>
          <p:cNvPr id="47" name="文本框 46"/>
          <p:cNvSpPr txBox="1"/>
          <p:nvPr>
            <p:custDataLst>
              <p:tags r:id="rId13"/>
            </p:custDataLst>
          </p:nvPr>
        </p:nvSpPr>
        <p:spPr>
          <a:xfrm>
            <a:off x="744855" y="6097905"/>
            <a:ext cx="7200900" cy="60769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+mn-cs"/>
              </a:rPr>
              <a:t>4. </a:t>
            </a:r>
            <a:r>
              <a: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+mn-cs"/>
              </a:rPr>
              <a:t>计算纸带相邻计数点间的平均速度</a:t>
            </a:r>
            <a:r>
              <a:rPr kumimoji="0" lang="en-US" altLang="zh-CN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+mn-cs"/>
              </a:rPr>
              <a:t>v</a:t>
            </a:r>
            <a:r>
              <a: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+mn-cs"/>
              </a:rPr>
              <a:t>。</a:t>
            </a: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+mn-cs"/>
            </a:endParaRPr>
          </a:p>
        </p:txBody>
      </p:sp>
      <p:pic>
        <p:nvPicPr>
          <p:cNvPr id="30" name="图片 29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4298929" y="1862489"/>
            <a:ext cx="228600" cy="306324"/>
          </a:xfrm>
          <a:prstGeom prst="rect">
            <a:avLst/>
          </a:prstGeom>
        </p:spPr>
      </p:pic>
      <p:pic>
        <p:nvPicPr>
          <p:cNvPr id="50" name="图片 49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17"/>
          <a:stretch>
            <a:fillRect/>
          </a:stretch>
        </p:blipFill>
        <p:spPr>
          <a:xfrm>
            <a:off x="6686555" y="1851059"/>
            <a:ext cx="207264" cy="329184"/>
          </a:xfrm>
          <a:prstGeom prst="rect">
            <a:avLst/>
          </a:prstGeom>
        </p:spPr>
      </p:pic>
      <p:pic>
        <p:nvPicPr>
          <p:cNvPr id="57" name="图片 56"/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19"/>
          <a:stretch>
            <a:fillRect/>
          </a:stretch>
        </p:blipFill>
        <p:spPr>
          <a:xfrm>
            <a:off x="2936557" y="1858711"/>
            <a:ext cx="161544" cy="306324"/>
          </a:xfrm>
          <a:prstGeom prst="rect">
            <a:avLst/>
          </a:prstGeom>
        </p:spPr>
      </p:pic>
      <p:grpSp>
        <p:nvGrpSpPr>
          <p:cNvPr id="59" name="组合 58"/>
          <p:cNvGrpSpPr/>
          <p:nvPr>
            <p:custDataLst>
              <p:tags r:id="rId20"/>
            </p:custDataLst>
          </p:nvPr>
        </p:nvGrpSpPr>
        <p:grpSpPr>
          <a:xfrm>
            <a:off x="1765120" y="639485"/>
            <a:ext cx="5026655" cy="1539412"/>
            <a:chOff x="2969715" y="853480"/>
            <a:chExt cx="5026655" cy="1539412"/>
          </a:xfrm>
        </p:grpSpPr>
        <p:cxnSp>
          <p:nvCxnSpPr>
            <p:cNvPr id="5" name="直接连接符 4"/>
            <p:cNvCxnSpPr/>
            <p:nvPr>
              <p:custDataLst>
                <p:tags r:id="rId21"/>
              </p:custDataLst>
            </p:nvPr>
          </p:nvCxnSpPr>
          <p:spPr>
            <a:xfrm flipH="1">
              <a:off x="4215311" y="1904754"/>
              <a:ext cx="0" cy="454423"/>
            </a:xfrm>
            <a:prstGeom prst="line">
              <a:avLst/>
            </a:prstGeom>
            <a:ln w="1270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8" name="组合 57"/>
            <p:cNvGrpSpPr/>
            <p:nvPr>
              <p:custDataLst>
                <p:tags r:id="rId22"/>
              </p:custDataLst>
            </p:nvPr>
          </p:nvGrpSpPr>
          <p:grpSpPr>
            <a:xfrm>
              <a:off x="2969715" y="853480"/>
              <a:ext cx="5026655" cy="1539412"/>
              <a:chOff x="2969715" y="853480"/>
              <a:chExt cx="5026655" cy="1539412"/>
            </a:xfrm>
          </p:grpSpPr>
          <p:cxnSp>
            <p:nvCxnSpPr>
              <p:cNvPr id="9" name="直接连接符 8"/>
              <p:cNvCxnSpPr/>
              <p:nvPr>
                <p:custDataLst>
                  <p:tags r:id="rId23"/>
                </p:custDataLst>
              </p:nvPr>
            </p:nvCxnSpPr>
            <p:spPr>
              <a:xfrm flipH="1">
                <a:off x="7996370" y="1026933"/>
                <a:ext cx="0" cy="1365959"/>
              </a:xfrm>
              <a:prstGeom prst="line">
                <a:avLst/>
              </a:prstGeom>
              <a:ln w="12700"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" name="直接连接符 3"/>
              <p:cNvCxnSpPr/>
              <p:nvPr>
                <p:custDataLst>
                  <p:tags r:id="rId24"/>
                </p:custDataLst>
              </p:nvPr>
            </p:nvCxnSpPr>
            <p:spPr>
              <a:xfrm flipH="1">
                <a:off x="2969715" y="989561"/>
                <a:ext cx="0" cy="1366765"/>
              </a:xfrm>
              <a:prstGeom prst="line">
                <a:avLst/>
              </a:prstGeom>
              <a:ln w="12700"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直接连接符 5"/>
              <p:cNvCxnSpPr/>
              <p:nvPr>
                <p:custDataLst>
                  <p:tags r:id="rId25"/>
                </p:custDataLst>
              </p:nvPr>
            </p:nvCxnSpPr>
            <p:spPr>
              <a:xfrm flipH="1">
                <a:off x="5609147" y="1467657"/>
                <a:ext cx="0" cy="908847"/>
              </a:xfrm>
              <a:prstGeom prst="line">
                <a:avLst/>
              </a:prstGeom>
              <a:ln w="12700"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直接箭头连接符 13"/>
              <p:cNvCxnSpPr/>
              <p:nvPr>
                <p:custDataLst>
                  <p:tags r:id="rId26"/>
                </p:custDataLst>
              </p:nvPr>
            </p:nvCxnSpPr>
            <p:spPr>
              <a:xfrm>
                <a:off x="2969715" y="1676237"/>
                <a:ext cx="2649697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triangle" w="med" len="me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直接箭头连接符 16"/>
              <p:cNvCxnSpPr/>
              <p:nvPr>
                <p:custDataLst>
                  <p:tags r:id="rId27"/>
                </p:custDataLst>
              </p:nvPr>
            </p:nvCxnSpPr>
            <p:spPr>
              <a:xfrm>
                <a:off x="2969715" y="1277832"/>
                <a:ext cx="5026655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triangle" w="med" len="me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51" name="图片 50"/>
              <p:cNvPicPr>
                <a:picLocks noChangeAspect="1"/>
              </p:cNvPicPr>
              <p:nvPr>
                <p:custDataLst>
                  <p:tags r:id="rId28"/>
                </p:custDataLst>
              </p:nvPr>
            </p:nvPicPr>
            <p:blipFill>
              <a:blip r:embed="rId29"/>
              <a:stretch>
                <a:fillRect/>
              </a:stretch>
            </p:blipFill>
            <p:spPr>
              <a:xfrm>
                <a:off x="3448635" y="1683577"/>
                <a:ext cx="266700" cy="413004"/>
              </a:xfrm>
              <a:prstGeom prst="rect">
                <a:avLst/>
              </a:prstGeom>
            </p:spPr>
          </p:pic>
          <p:pic>
            <p:nvPicPr>
              <p:cNvPr id="52" name="图片 51"/>
              <p:cNvPicPr>
                <a:picLocks noChangeAspect="1"/>
              </p:cNvPicPr>
              <p:nvPr>
                <p:custDataLst>
                  <p:tags r:id="rId30"/>
                </p:custDataLst>
              </p:nvPr>
            </p:nvPicPr>
            <p:blipFill>
              <a:blip r:embed="rId31"/>
              <a:stretch>
                <a:fillRect/>
              </a:stretch>
            </p:blipFill>
            <p:spPr>
              <a:xfrm>
                <a:off x="4107688" y="1282173"/>
                <a:ext cx="307848" cy="408432"/>
              </a:xfrm>
              <a:prstGeom prst="rect">
                <a:avLst/>
              </a:prstGeom>
            </p:spPr>
          </p:pic>
          <p:pic>
            <p:nvPicPr>
              <p:cNvPr id="53" name="图片 52"/>
              <p:cNvPicPr>
                <a:picLocks noChangeAspect="1"/>
              </p:cNvPicPr>
              <p:nvPr>
                <p:custDataLst>
                  <p:tags r:id="rId32"/>
                </p:custDataLst>
              </p:nvPr>
            </p:nvPicPr>
            <p:blipFill>
              <a:blip r:embed="rId33"/>
              <a:stretch>
                <a:fillRect/>
              </a:stretch>
            </p:blipFill>
            <p:spPr>
              <a:xfrm>
                <a:off x="5251370" y="853480"/>
                <a:ext cx="307848" cy="438912"/>
              </a:xfrm>
              <a:prstGeom prst="rect">
                <a:avLst/>
              </a:prstGeom>
            </p:spPr>
          </p:pic>
          <p:cxnSp>
            <p:nvCxnSpPr>
              <p:cNvPr id="13" name="直接箭头连接符 12"/>
              <p:cNvCxnSpPr/>
              <p:nvPr>
                <p:custDataLst>
                  <p:tags r:id="rId34"/>
                </p:custDataLst>
              </p:nvPr>
            </p:nvCxnSpPr>
            <p:spPr>
              <a:xfrm>
                <a:off x="2969715" y="2073038"/>
                <a:ext cx="1245596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triangle" w="med" len="me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45" grpId="0"/>
      <p:bldP spid="46" grpId="0"/>
      <p:bldP spid="4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2" name="文本框 21"/>
          <p:cNvSpPr txBox="1"/>
          <p:nvPr>
            <p:custDataLst>
              <p:tags r:id="rId1"/>
            </p:custDataLst>
          </p:nvPr>
        </p:nvSpPr>
        <p:spPr>
          <a:xfrm>
            <a:off x="1456643" y="614441"/>
            <a:ext cx="5828569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华文细黑" panose="02010600040101010101" pitchFamily="2" charset="-122"/>
                <a:cs typeface="华文细黑" panose="02010600040101010101" pitchFamily="2" charset="-122"/>
              </a:rPr>
              <a:t>表</a:t>
            </a:r>
            <a:r>
              <a:rPr kumimoji="0" lang="en-US" altLang="zh-CN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华文细黑" panose="02010600040101010101" pitchFamily="2" charset="-122"/>
                <a:cs typeface="华文细黑" panose="02010600040101010101" pitchFamily="2" charset="-122"/>
              </a:rPr>
              <a:t>1   </a:t>
            </a:r>
            <a:r>
              <a:rPr kumimoji="0" lang="zh-CN" altLang="en-US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华文细黑" panose="02010600040101010101" pitchFamily="2" charset="-122"/>
                <a:cs typeface="华文细黑" panose="02010600040101010101" pitchFamily="2" charset="-122"/>
              </a:rPr>
              <a:t>手拉纸带的位移和平均速度</a:t>
            </a:r>
            <a:endParaRPr kumimoji="0" lang="zh-CN" altLang="en-US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华文细黑" panose="02010600040101010101" pitchFamily="2" charset="-122"/>
              <a:cs typeface="华文细黑" panose="02010600040101010101" pitchFamily="2" charset="-122"/>
            </a:endParaRPr>
          </a:p>
        </p:txBody>
      </p:sp>
      <p:graphicFrame>
        <p:nvGraphicFramePr>
          <p:cNvPr id="23" name="表格 22"/>
          <p:cNvGraphicFramePr>
            <a:graphicFrameLocks noGrp="1"/>
          </p:cNvGraphicFramePr>
          <p:nvPr>
            <p:custDataLst>
              <p:tags r:id="rId2"/>
            </p:custDataLst>
          </p:nvPr>
        </p:nvGraphicFramePr>
        <p:xfrm>
          <a:off x="1322705" y="1074420"/>
          <a:ext cx="6494145" cy="25622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61160"/>
                <a:gridCol w="1235075"/>
                <a:gridCol w="1162050"/>
                <a:gridCol w="1181100"/>
                <a:gridCol w="1254760"/>
              </a:tblGrid>
              <a:tr h="512445">
                <a:tc>
                  <a:txBody>
                    <a:bodyPr wrap="square"/>
                    <a:p>
                      <a:pPr algn="ctr"/>
                      <a:r>
                        <a:rPr lang="zh-CN" altLang="en-US" sz="2000">
                          <a:latin typeface="华文楷体" panose="02010600040101010101" charset="-122"/>
                          <a:ea typeface="华文楷体" panose="02010600040101010101" charset="-122"/>
                        </a:rPr>
                        <a:t>位置</a:t>
                      </a:r>
                      <a:endParaRPr lang="zh-CN" altLang="en-US" sz="2000">
                        <a:latin typeface="华文楷体" panose="02010600040101010101" charset="-122"/>
                        <a:ea typeface="华文楷体" panose="02010600040101010101" charset="-122"/>
                      </a:endParaRPr>
                    </a:p>
                  </a:txBody>
                  <a:tcPr vert="horz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 wrap="square"/>
                    <a:p>
                      <a:pPr algn="ctr"/>
                      <a:r>
                        <a:rPr lang="en-US" altLang="zh-CN" sz="2000">
                          <a:latin typeface="Times New Roman" panose="02020603050405020304" pitchFamily="18" charset="0"/>
                          <a:ea typeface="华文楷体" panose="02010600040101010101" charset="-122"/>
                          <a:cs typeface="Times New Roman" panose="02020603050405020304" pitchFamily="18" charset="0"/>
                        </a:rPr>
                        <a:t>0</a:t>
                      </a:r>
                      <a:endParaRPr lang="zh-CN" altLang="en-US" sz="2000">
                        <a:latin typeface="Times New Roman" panose="02020603050405020304" pitchFamily="18" charset="0"/>
                        <a:ea typeface="华文楷体" panose="02010600040101010101" charset="-122"/>
                        <a:cs typeface="Times New Roman" panose="02020603050405020304" pitchFamily="18" charset="0"/>
                      </a:endParaRPr>
                    </a:p>
                  </a:txBody>
                  <a:tcPr vert="horz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 wrap="square"/>
                    <a:p>
                      <a:pPr algn="ctr"/>
                      <a:r>
                        <a:rPr lang="en-US" altLang="zh-CN" sz="2000">
                          <a:latin typeface="Times New Roman" panose="02020603050405020304" pitchFamily="18" charset="0"/>
                          <a:ea typeface="华文楷体" panose="02010600040101010101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sz="2000">
                        <a:latin typeface="Times New Roman" panose="02020603050405020304" pitchFamily="18" charset="0"/>
                        <a:ea typeface="华文楷体" panose="02010600040101010101" charset="-122"/>
                        <a:cs typeface="Times New Roman" panose="02020603050405020304" pitchFamily="18" charset="0"/>
                      </a:endParaRPr>
                    </a:p>
                  </a:txBody>
                  <a:tcPr vert="horz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 wrap="square"/>
                    <a:p>
                      <a:pPr algn="ctr"/>
                      <a:r>
                        <a:rPr lang="en-US" altLang="zh-CN" sz="2000">
                          <a:latin typeface="Times New Roman" panose="02020603050405020304" pitchFamily="18" charset="0"/>
                          <a:ea typeface="华文楷体" panose="02010600040101010101" charset="-122"/>
                          <a:cs typeface="Times New Roman" panose="02020603050405020304" pitchFamily="18" charset="0"/>
                        </a:rPr>
                        <a:t>2</a:t>
                      </a:r>
                      <a:endParaRPr lang="zh-CN" altLang="en-US" sz="2000">
                        <a:latin typeface="Times New Roman" panose="02020603050405020304" pitchFamily="18" charset="0"/>
                        <a:ea typeface="华文楷体" panose="02010600040101010101" charset="-122"/>
                        <a:cs typeface="Times New Roman" panose="02020603050405020304" pitchFamily="18" charset="0"/>
                      </a:endParaRPr>
                    </a:p>
                  </a:txBody>
                  <a:tcPr vert="horz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 wrap="square"/>
                    <a:p>
                      <a:pPr algn="ctr"/>
                      <a:r>
                        <a:rPr lang="en-US" altLang="zh-CN" sz="2000">
                          <a:latin typeface="Times New Roman" panose="02020603050405020304" pitchFamily="18" charset="0"/>
                          <a:ea typeface="华文楷体" panose="02010600040101010101" charset="-122"/>
                          <a:cs typeface="Times New Roman" panose="02020603050405020304" pitchFamily="18" charset="0"/>
                        </a:rPr>
                        <a:t>3</a:t>
                      </a:r>
                      <a:endParaRPr lang="zh-CN" altLang="en-US" sz="2000">
                        <a:latin typeface="Times New Roman" panose="02020603050405020304" pitchFamily="18" charset="0"/>
                        <a:ea typeface="华文楷体" panose="02010600040101010101" charset="-122"/>
                        <a:cs typeface="Times New Roman" panose="02020603050405020304" pitchFamily="18" charset="0"/>
                      </a:endParaRPr>
                    </a:p>
                  </a:txBody>
                  <a:tcPr vert="horz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accent1">
                        <a:lumMod val="90000"/>
                      </a:schemeClr>
                    </a:solidFill>
                  </a:tcPr>
                </a:tc>
              </a:tr>
              <a:tr h="512445">
                <a:tc>
                  <a:txBody>
                    <a:bodyPr wrap="square"/>
                    <a:p>
                      <a:pPr algn="ctr"/>
                      <a:r>
                        <a:rPr lang="en-US" altLang="zh-CN" sz="2000" i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r>
                        <a:rPr lang="en-US" altLang="zh-CN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/m</a:t>
                      </a:r>
                      <a:endParaRPr lang="zh-CN" altLang="en-US" sz="2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vert="horz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 wrap="square"/>
                    <a:p>
                      <a:pPr algn="ctr"/>
                      <a:endParaRPr lang="zh-CN" altLang="en-US" sz="2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vert="horz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 wrap="square"/>
                    <a:p>
                      <a:pPr algn="ctr"/>
                      <a:endParaRPr lang="zh-CN" altLang="en-US" sz="2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vert="horz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 wrap="square"/>
                    <a:p>
                      <a:pPr algn="ctr"/>
                      <a:endParaRPr lang="zh-CN" altLang="en-US" sz="2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vert="horz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 wrap="square"/>
                    <a:p>
                      <a:pPr algn="ctr"/>
                      <a:endParaRPr lang="zh-CN" altLang="en-US" sz="2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vert="horz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512445">
                <a:tc>
                  <a:txBody>
                    <a:bodyPr wrap="square"/>
                    <a:p>
                      <a:pPr algn="ctr"/>
                      <a:r>
                        <a:rPr lang="zh-CN" altLang="en-US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∆</a:t>
                      </a:r>
                      <a:r>
                        <a:rPr lang="en-US" altLang="zh-CN" sz="2000" i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r>
                        <a:rPr lang="en-US" altLang="zh-CN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/m</a:t>
                      </a:r>
                      <a:endParaRPr lang="zh-CN" altLang="en-US" sz="2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vert="horz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 wrap="square"/>
                    <a:p>
                      <a:pPr algn="ctr"/>
                      <a:endParaRPr lang="zh-CN" altLang="en-US" sz="2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vert="horz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 wrap="square"/>
                    <a:p>
                      <a:pPr algn="ctr"/>
                      <a:endParaRPr lang="zh-CN" altLang="en-US" sz="2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vert="horz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 wrap="square"/>
                    <a:p>
                      <a:pPr algn="ctr"/>
                      <a:endParaRPr lang="zh-CN" altLang="en-US" sz="2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vert="horz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 wrap="square"/>
                    <a:p>
                      <a:pPr algn="ctr"/>
                      <a:endParaRPr lang="zh-CN" altLang="en-US" sz="2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vert="horz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512445">
                <a:tc>
                  <a:txBody>
                    <a:bodyPr wrap="square"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∆</a:t>
                      </a:r>
                      <a:r>
                        <a:rPr lang="en-US" altLang="zh-CN" sz="2000" i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</a:t>
                      </a:r>
                      <a:r>
                        <a:rPr lang="en-US" altLang="zh-CN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/s</a:t>
                      </a:r>
                      <a:endParaRPr lang="zh-CN" altLang="en-US" sz="2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vert="horz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 wrap="square"/>
                    <a:p>
                      <a:pPr algn="ctr"/>
                      <a:endParaRPr lang="zh-CN" altLang="en-US" sz="2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vert="horz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 wrap="square"/>
                    <a:p>
                      <a:pPr algn="ctr"/>
                      <a:endParaRPr lang="zh-CN" altLang="en-US" sz="2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vert="horz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 wrap="square"/>
                    <a:p>
                      <a:pPr algn="ctr"/>
                      <a:endParaRPr lang="zh-CN" altLang="en-US" sz="2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vert="horz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 wrap="square"/>
                    <a:p>
                      <a:pPr algn="ctr"/>
                      <a:endParaRPr lang="zh-CN" altLang="en-US" sz="2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vert="horz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512445">
                <a:tc>
                  <a:txBody>
                    <a:bodyPr wrap="square"/>
                    <a:p>
                      <a:pPr algn="ctr"/>
                      <a:r>
                        <a:rPr lang="en-US" altLang="zh-CN" sz="2000" i="1">
                          <a:latin typeface="Book Antiqua" panose="02040602050305030304" pitchFamily="18" charset="0"/>
                          <a:cs typeface="Times New Roman" panose="02020603050405020304" pitchFamily="18" charset="0"/>
                        </a:rPr>
                        <a:t>v</a:t>
                      </a:r>
                      <a:r>
                        <a:rPr lang="en-US" altLang="zh-CN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zh-CN" altLang="en-US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（</a:t>
                      </a:r>
                      <a:r>
                        <a:rPr lang="en-US" altLang="zh-CN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</a:t>
                      </a:r>
                      <a:r>
                        <a:rPr lang="en-US" altLang="zh-CN" sz="2000" baseline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l-GR" altLang="zh-CN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·</a:t>
                      </a:r>
                      <a:r>
                        <a:rPr lang="en-US" altLang="zh-CN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s</a:t>
                      </a:r>
                      <a:r>
                        <a:rPr lang="en-US" altLang="zh-CN" sz="2000" baseline="30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r>
                        <a:rPr lang="zh-CN" altLang="en-US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）</a:t>
                      </a:r>
                      <a:endParaRPr lang="zh-CN" altLang="en-US" sz="2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vert="horz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 wrap="square"/>
                    <a:p>
                      <a:pPr algn="ctr"/>
                      <a:endParaRPr lang="zh-CN" altLang="en-US" sz="2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vert="horz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 wrap="square"/>
                    <a:p>
                      <a:pPr algn="ctr"/>
                      <a:endParaRPr lang="zh-CN" altLang="en-US" sz="2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vert="horz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 wrap="square"/>
                    <a:p>
                      <a:pPr algn="ctr"/>
                      <a:endParaRPr lang="zh-CN" altLang="en-US" sz="2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vert="horz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 wrap="square"/>
                    <a:p>
                      <a:pPr algn="ctr"/>
                      <a:endParaRPr lang="zh-CN" altLang="en-US" sz="2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vert="horz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25" name="文本框 24"/>
          <p:cNvSpPr txBox="1"/>
          <p:nvPr>
            <p:custDataLst>
              <p:tags r:id="rId3"/>
            </p:custDataLst>
          </p:nvPr>
        </p:nvSpPr>
        <p:spPr>
          <a:xfrm>
            <a:off x="2893754" y="1549919"/>
            <a:ext cx="1388209" cy="46037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0</a:t>
            </a:r>
            <a:endParaRPr kumimoji="0" lang="en-US" altLang="zh-CN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7" name="文本框 26"/>
          <p:cNvSpPr txBox="1"/>
          <p:nvPr>
            <p:custDataLst>
              <p:tags r:id="rId4"/>
            </p:custDataLst>
          </p:nvPr>
        </p:nvSpPr>
        <p:spPr>
          <a:xfrm>
            <a:off x="3914772" y="1562966"/>
            <a:ext cx="1785257" cy="46037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0.0596</a:t>
            </a:r>
            <a:endParaRPr kumimoji="0" lang="en-US" altLang="zh-CN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9" name="文本框 28"/>
          <p:cNvSpPr txBox="1"/>
          <p:nvPr>
            <p:custDataLst>
              <p:tags r:id="rId5"/>
            </p:custDataLst>
          </p:nvPr>
        </p:nvSpPr>
        <p:spPr>
          <a:xfrm>
            <a:off x="4958089" y="1590326"/>
            <a:ext cx="1915886" cy="46037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0.1295</a:t>
            </a:r>
            <a:endParaRPr kumimoji="0" lang="en-US" altLang="zh-CN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1" name="文本框 30"/>
          <p:cNvSpPr txBox="1"/>
          <p:nvPr>
            <p:custDataLst>
              <p:tags r:id="rId6"/>
            </p:custDataLst>
          </p:nvPr>
        </p:nvSpPr>
        <p:spPr>
          <a:xfrm>
            <a:off x="6266543" y="1558631"/>
            <a:ext cx="1785257" cy="46037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0.2096</a:t>
            </a:r>
            <a:endParaRPr kumimoji="0" lang="en-US" altLang="zh-CN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2" name="文本框 31"/>
          <p:cNvSpPr txBox="1"/>
          <p:nvPr>
            <p:custDataLst>
              <p:tags r:id="rId7"/>
            </p:custDataLst>
          </p:nvPr>
        </p:nvSpPr>
        <p:spPr>
          <a:xfrm>
            <a:off x="2897564" y="2162169"/>
            <a:ext cx="1388209" cy="46037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0</a:t>
            </a:r>
            <a:endParaRPr kumimoji="0" lang="en-US" altLang="zh-CN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3" name="文本框 32"/>
          <p:cNvSpPr txBox="1"/>
          <p:nvPr>
            <p:custDataLst>
              <p:tags r:id="rId8"/>
            </p:custDataLst>
          </p:nvPr>
        </p:nvSpPr>
        <p:spPr>
          <a:xfrm>
            <a:off x="5087539" y="2125974"/>
            <a:ext cx="1785257" cy="46037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0.0699</a:t>
            </a:r>
            <a:endParaRPr kumimoji="0" lang="en-US" altLang="zh-CN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4" name="文本框 33"/>
          <p:cNvSpPr txBox="1"/>
          <p:nvPr>
            <p:custDataLst>
              <p:tags r:id="rId9"/>
            </p:custDataLst>
          </p:nvPr>
        </p:nvSpPr>
        <p:spPr>
          <a:xfrm>
            <a:off x="3914856" y="2122164"/>
            <a:ext cx="1915886" cy="46037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0.0596</a:t>
            </a:r>
            <a:endParaRPr kumimoji="0" lang="en-US" altLang="zh-CN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5" name="文本框 34"/>
          <p:cNvSpPr txBox="1"/>
          <p:nvPr>
            <p:custDataLst>
              <p:tags r:id="rId10"/>
            </p:custDataLst>
          </p:nvPr>
        </p:nvSpPr>
        <p:spPr>
          <a:xfrm>
            <a:off x="6266543" y="2125339"/>
            <a:ext cx="1785257" cy="46037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0.0801</a:t>
            </a:r>
            <a:endParaRPr kumimoji="0" lang="en-US" altLang="zh-CN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6" name="文本框 35"/>
          <p:cNvSpPr txBox="1"/>
          <p:nvPr>
            <p:custDataLst>
              <p:tags r:id="rId11"/>
            </p:custDataLst>
          </p:nvPr>
        </p:nvSpPr>
        <p:spPr>
          <a:xfrm>
            <a:off x="2893754" y="2654611"/>
            <a:ext cx="1388209" cy="46037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0</a:t>
            </a:r>
            <a:endParaRPr kumimoji="0" lang="en-US" altLang="zh-CN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7" name="文本框 36"/>
          <p:cNvSpPr txBox="1"/>
          <p:nvPr>
            <p:custDataLst>
              <p:tags r:id="rId12"/>
            </p:custDataLst>
          </p:nvPr>
        </p:nvSpPr>
        <p:spPr>
          <a:xfrm>
            <a:off x="4957999" y="2681916"/>
            <a:ext cx="1785257" cy="46037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0.10</a:t>
            </a:r>
            <a:endParaRPr kumimoji="0" lang="en-US" altLang="zh-CN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8" name="文本框 37"/>
          <p:cNvSpPr txBox="1"/>
          <p:nvPr>
            <p:custDataLst>
              <p:tags r:id="rId13"/>
            </p:custDataLst>
          </p:nvPr>
        </p:nvSpPr>
        <p:spPr>
          <a:xfrm>
            <a:off x="3784046" y="2654611"/>
            <a:ext cx="1915886" cy="46037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0.10</a:t>
            </a:r>
            <a:endParaRPr kumimoji="0" lang="en-US" altLang="zh-CN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9" name="文本框 38"/>
          <p:cNvSpPr txBox="1"/>
          <p:nvPr>
            <p:custDataLst>
              <p:tags r:id="rId14"/>
            </p:custDataLst>
          </p:nvPr>
        </p:nvSpPr>
        <p:spPr>
          <a:xfrm>
            <a:off x="6150338" y="2654611"/>
            <a:ext cx="1785257" cy="46037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0.10</a:t>
            </a:r>
            <a:endParaRPr kumimoji="0" lang="en-US" altLang="zh-CN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0" name="文本框 39"/>
          <p:cNvSpPr txBox="1"/>
          <p:nvPr>
            <p:custDataLst>
              <p:tags r:id="rId15"/>
            </p:custDataLst>
          </p:nvPr>
        </p:nvSpPr>
        <p:spPr>
          <a:xfrm>
            <a:off x="5088809" y="3146468"/>
            <a:ext cx="1785257" cy="46037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0.70</a:t>
            </a:r>
            <a:endParaRPr kumimoji="0" lang="en-US" altLang="zh-CN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1" name="文本框 40"/>
          <p:cNvSpPr txBox="1"/>
          <p:nvPr>
            <p:custDataLst>
              <p:tags r:id="rId16"/>
            </p:custDataLst>
          </p:nvPr>
        </p:nvSpPr>
        <p:spPr>
          <a:xfrm>
            <a:off x="3784046" y="3146468"/>
            <a:ext cx="1915886" cy="46037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0.60</a:t>
            </a:r>
            <a:endParaRPr kumimoji="0" lang="en-US" altLang="zh-CN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2" name="文本框 41"/>
          <p:cNvSpPr txBox="1"/>
          <p:nvPr>
            <p:custDataLst>
              <p:tags r:id="rId17"/>
            </p:custDataLst>
          </p:nvPr>
        </p:nvSpPr>
        <p:spPr>
          <a:xfrm>
            <a:off x="6150338" y="3182663"/>
            <a:ext cx="1785257" cy="46037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0.80</a:t>
            </a:r>
            <a:endParaRPr kumimoji="0" lang="en-US" altLang="zh-CN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0" name="文本框 99"/>
          <p:cNvSpPr txBox="1"/>
          <p:nvPr>
            <p:custDataLst>
              <p:tags r:id="rId18"/>
            </p:custDataLst>
          </p:nvPr>
        </p:nvSpPr>
        <p:spPr>
          <a:xfrm>
            <a:off x="0" y="73660"/>
            <a:ext cx="3697605" cy="483870"/>
          </a:xfrm>
          <a:prstGeom prst="rect">
            <a:avLst/>
          </a:prstGeom>
          <a:noFill/>
          <a:ln w="9525">
            <a:noFill/>
          </a:ln>
        </p:spPr>
        <p:txBody>
          <a:bodyPr>
            <a:noAutofit/>
          </a:bodyPr>
          <a:p>
            <a:r>
              <a: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（</a:t>
            </a:r>
            <a:r>
              <a:rPr lang="en-US" altLang="zh-CN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2</a:t>
            </a:r>
            <a:r>
              <a: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）数据收集处理</a:t>
            </a:r>
            <a:r>
              <a:rPr lang="zh-CN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</a:rPr>
              <a:t>：</a:t>
            </a: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细黑" panose="02010600040101010101" pitchFamily="2" charset="-122"/>
              <a:cs typeface="华文细黑" panose="02010600040101010101" pitchFamily="2" charset="-122"/>
            </a:endParaRPr>
          </a:p>
        </p:txBody>
      </p:sp>
      <p:pic>
        <p:nvPicPr>
          <p:cNvPr id="7" name="图片 6"/>
          <p:cNvPicPr/>
          <p:nvPr>
            <p:custDataLst>
              <p:tags r:id="rId19"/>
            </p:custDataLst>
          </p:nvPr>
        </p:nvPicPr>
        <p:blipFill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rightnessContrast bright="-46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8329" t="1277" r="30236"/>
          <a:stretch>
            <a:fillRect/>
          </a:stretch>
        </p:blipFill>
        <p:spPr bwMode="auto">
          <a:xfrm rot="16200000">
            <a:off x="4186843" y="1961755"/>
            <a:ext cx="771032" cy="7269788"/>
          </a:xfrm>
          <a:prstGeom prst="rect">
            <a:avLst/>
          </a:prstGeom>
          <a:ln>
            <a:noFill/>
          </a:ln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22"/>
            </p:custDataLst>
          </p:nvPr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77" t="2115" r="49324" b="-400"/>
          <a:stretch>
            <a:fillRect/>
          </a:stretch>
        </p:blipFill>
        <p:spPr>
          <a:xfrm rot="16200000">
            <a:off x="3789121" y="3105428"/>
            <a:ext cx="522241" cy="5629945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>
            <p:custDataLst>
              <p:tags r:id="rId24"/>
            </p:custDataLst>
          </p:nvPr>
        </p:nvPicPr>
        <p:blipFill>
          <a:blip r:embed="rId25"/>
          <a:stretch>
            <a:fillRect/>
          </a:stretch>
        </p:blipFill>
        <p:spPr>
          <a:xfrm>
            <a:off x="1121848" y="5279424"/>
            <a:ext cx="228600" cy="329184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>
            <p:custDataLst>
              <p:tags r:id="rId26"/>
            </p:custDataLst>
          </p:nvPr>
        </p:nvPicPr>
        <p:blipFill>
          <a:blip r:embed="rId27"/>
          <a:stretch>
            <a:fillRect/>
          </a:stretch>
        </p:blipFill>
        <p:spPr>
          <a:xfrm>
            <a:off x="3759179" y="5290854"/>
            <a:ext cx="228600" cy="306324"/>
          </a:xfrm>
          <a:prstGeom prst="rect">
            <a:avLst/>
          </a:prstGeom>
        </p:spPr>
      </p:pic>
      <p:pic>
        <p:nvPicPr>
          <p:cNvPr id="50" name="图片 49"/>
          <p:cNvPicPr>
            <a:picLocks noChangeAspect="1"/>
          </p:cNvPicPr>
          <p:nvPr>
            <p:custDataLst>
              <p:tags r:id="rId28"/>
            </p:custDataLst>
          </p:nvPr>
        </p:nvPicPr>
        <p:blipFill>
          <a:blip r:embed="rId29"/>
          <a:stretch>
            <a:fillRect/>
          </a:stretch>
        </p:blipFill>
        <p:spPr>
          <a:xfrm>
            <a:off x="6146805" y="5279424"/>
            <a:ext cx="207264" cy="329184"/>
          </a:xfrm>
          <a:prstGeom prst="rect">
            <a:avLst/>
          </a:prstGeom>
        </p:spPr>
      </p:pic>
      <p:pic>
        <p:nvPicPr>
          <p:cNvPr id="57" name="图片 56"/>
          <p:cNvPicPr>
            <a:picLocks noChangeAspect="1"/>
          </p:cNvPicPr>
          <p:nvPr>
            <p:custDataLst>
              <p:tags r:id="rId30"/>
            </p:custDataLst>
          </p:nvPr>
        </p:nvPicPr>
        <p:blipFill>
          <a:blip r:embed="rId31"/>
          <a:stretch>
            <a:fillRect/>
          </a:stretch>
        </p:blipFill>
        <p:spPr>
          <a:xfrm>
            <a:off x="2396807" y="5287076"/>
            <a:ext cx="161544" cy="306324"/>
          </a:xfrm>
          <a:prstGeom prst="rect">
            <a:avLst/>
          </a:prstGeom>
        </p:spPr>
      </p:pic>
      <p:grpSp>
        <p:nvGrpSpPr>
          <p:cNvPr id="59" name="组合 58"/>
          <p:cNvGrpSpPr/>
          <p:nvPr>
            <p:custDataLst>
              <p:tags r:id="rId32"/>
            </p:custDataLst>
          </p:nvPr>
        </p:nvGrpSpPr>
        <p:grpSpPr>
          <a:xfrm>
            <a:off x="1225370" y="4067850"/>
            <a:ext cx="5026655" cy="1539412"/>
            <a:chOff x="2969715" y="853480"/>
            <a:chExt cx="5026655" cy="1539412"/>
          </a:xfrm>
        </p:grpSpPr>
        <p:cxnSp>
          <p:nvCxnSpPr>
            <p:cNvPr id="5" name="直接连接符 4"/>
            <p:cNvCxnSpPr/>
            <p:nvPr>
              <p:custDataLst>
                <p:tags r:id="rId33"/>
              </p:custDataLst>
            </p:nvPr>
          </p:nvCxnSpPr>
          <p:spPr>
            <a:xfrm flipH="1">
              <a:off x="4215311" y="1904754"/>
              <a:ext cx="0" cy="454423"/>
            </a:xfrm>
            <a:prstGeom prst="line">
              <a:avLst/>
            </a:prstGeom>
            <a:ln w="1270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8" name="组合 57"/>
            <p:cNvGrpSpPr/>
            <p:nvPr>
              <p:custDataLst>
                <p:tags r:id="rId34"/>
              </p:custDataLst>
            </p:nvPr>
          </p:nvGrpSpPr>
          <p:grpSpPr>
            <a:xfrm>
              <a:off x="2969715" y="853480"/>
              <a:ext cx="5026655" cy="1539412"/>
              <a:chOff x="2969715" y="853480"/>
              <a:chExt cx="5026655" cy="1539412"/>
            </a:xfrm>
          </p:grpSpPr>
          <p:cxnSp>
            <p:nvCxnSpPr>
              <p:cNvPr id="9" name="直接连接符 8"/>
              <p:cNvCxnSpPr/>
              <p:nvPr>
                <p:custDataLst>
                  <p:tags r:id="rId35"/>
                </p:custDataLst>
              </p:nvPr>
            </p:nvCxnSpPr>
            <p:spPr>
              <a:xfrm flipH="1">
                <a:off x="7996370" y="1026933"/>
                <a:ext cx="0" cy="1365959"/>
              </a:xfrm>
              <a:prstGeom prst="line">
                <a:avLst/>
              </a:prstGeom>
              <a:ln w="12700"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" name="直接连接符 3"/>
              <p:cNvCxnSpPr/>
              <p:nvPr>
                <p:custDataLst>
                  <p:tags r:id="rId36"/>
                </p:custDataLst>
              </p:nvPr>
            </p:nvCxnSpPr>
            <p:spPr>
              <a:xfrm flipH="1">
                <a:off x="2969715" y="989561"/>
                <a:ext cx="0" cy="1366765"/>
              </a:xfrm>
              <a:prstGeom prst="line">
                <a:avLst/>
              </a:prstGeom>
              <a:ln w="12700"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直接连接符 5"/>
              <p:cNvCxnSpPr/>
              <p:nvPr>
                <p:custDataLst>
                  <p:tags r:id="rId37"/>
                </p:custDataLst>
              </p:nvPr>
            </p:nvCxnSpPr>
            <p:spPr>
              <a:xfrm flipH="1">
                <a:off x="5609147" y="1467657"/>
                <a:ext cx="0" cy="908847"/>
              </a:xfrm>
              <a:prstGeom prst="line">
                <a:avLst/>
              </a:prstGeom>
              <a:ln w="12700"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直接箭头连接符 13"/>
              <p:cNvCxnSpPr/>
              <p:nvPr>
                <p:custDataLst>
                  <p:tags r:id="rId38"/>
                </p:custDataLst>
              </p:nvPr>
            </p:nvCxnSpPr>
            <p:spPr>
              <a:xfrm>
                <a:off x="2969715" y="1676237"/>
                <a:ext cx="2649697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triangle" w="med" len="me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直接箭头连接符 16"/>
              <p:cNvCxnSpPr/>
              <p:nvPr>
                <p:custDataLst>
                  <p:tags r:id="rId39"/>
                </p:custDataLst>
              </p:nvPr>
            </p:nvCxnSpPr>
            <p:spPr>
              <a:xfrm>
                <a:off x="2969715" y="1277832"/>
                <a:ext cx="5026655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triangle" w="med" len="me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51" name="图片 50"/>
              <p:cNvPicPr>
                <a:picLocks noChangeAspect="1"/>
              </p:cNvPicPr>
              <p:nvPr>
                <p:custDataLst>
                  <p:tags r:id="rId40"/>
                </p:custDataLst>
              </p:nvPr>
            </p:nvPicPr>
            <p:blipFill>
              <a:blip r:embed="rId41"/>
              <a:stretch>
                <a:fillRect/>
              </a:stretch>
            </p:blipFill>
            <p:spPr>
              <a:xfrm>
                <a:off x="3448635" y="1683577"/>
                <a:ext cx="266700" cy="413004"/>
              </a:xfrm>
              <a:prstGeom prst="rect">
                <a:avLst/>
              </a:prstGeom>
            </p:spPr>
          </p:pic>
          <p:pic>
            <p:nvPicPr>
              <p:cNvPr id="52" name="图片 51"/>
              <p:cNvPicPr>
                <a:picLocks noChangeAspect="1"/>
              </p:cNvPicPr>
              <p:nvPr>
                <p:custDataLst>
                  <p:tags r:id="rId42"/>
                </p:custDataLst>
              </p:nvPr>
            </p:nvPicPr>
            <p:blipFill>
              <a:blip r:embed="rId43"/>
              <a:stretch>
                <a:fillRect/>
              </a:stretch>
            </p:blipFill>
            <p:spPr>
              <a:xfrm>
                <a:off x="4107688" y="1282173"/>
                <a:ext cx="307848" cy="408432"/>
              </a:xfrm>
              <a:prstGeom prst="rect">
                <a:avLst/>
              </a:prstGeom>
            </p:spPr>
          </p:pic>
          <p:pic>
            <p:nvPicPr>
              <p:cNvPr id="53" name="图片 52"/>
              <p:cNvPicPr>
                <a:picLocks noChangeAspect="1"/>
              </p:cNvPicPr>
              <p:nvPr>
                <p:custDataLst>
                  <p:tags r:id="rId44"/>
                </p:custDataLst>
              </p:nvPr>
            </p:nvPicPr>
            <p:blipFill>
              <a:blip r:embed="rId45"/>
              <a:stretch>
                <a:fillRect/>
              </a:stretch>
            </p:blipFill>
            <p:spPr>
              <a:xfrm>
                <a:off x="5251370" y="853480"/>
                <a:ext cx="307848" cy="438912"/>
              </a:xfrm>
              <a:prstGeom prst="rect">
                <a:avLst/>
              </a:prstGeom>
            </p:spPr>
          </p:pic>
          <p:cxnSp>
            <p:nvCxnSpPr>
              <p:cNvPr id="13" name="直接箭头连接符 12"/>
              <p:cNvCxnSpPr/>
              <p:nvPr>
                <p:custDataLst>
                  <p:tags r:id="rId46"/>
                </p:custDataLst>
              </p:nvPr>
            </p:nvCxnSpPr>
            <p:spPr>
              <a:xfrm>
                <a:off x="2969715" y="2073038"/>
                <a:ext cx="1245596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triangle" w="med" len="me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5" grpId="0"/>
      <p:bldP spid="27" grpId="0"/>
      <p:bldP spid="29" grpId="0"/>
      <p:bldP spid="31" grpId="0"/>
      <p:bldP spid="32" grpId="0"/>
      <p:bldP spid="33" grpId="0"/>
      <p:bldP spid="34" grpId="0"/>
      <p:bldP spid="35" grpId="0"/>
      <p:bldP spid="36" grpId="0"/>
      <p:bldP spid="37" grpId="0"/>
      <p:bldP spid="38" grpId="0"/>
      <p:bldP spid="39" grpId="0"/>
      <p:bldP spid="40" grpId="0"/>
      <p:bldP spid="41" grpId="0"/>
      <p:bldP spid="42" grpId="0"/>
    </p:bldLst>
  </p:timing>
</p:sld>
</file>

<file path=ppt/tags/tag1.xml><?xml version="1.0" encoding="utf-8"?>
<p:tagLst xmlns:p="http://schemas.openxmlformats.org/presentationml/2006/main">
  <p:tag name="AS_UNIQUEID" val="449"/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00.xml><?xml version="1.0" encoding="utf-8"?>
<p:tagLst xmlns:p="http://schemas.openxmlformats.org/presentationml/2006/main">
  <p:tag name="AS_UNIQUEID" val="67"/>
  <p:tag name="KSO_WM_BEAUTIFY_FLAG" val=""/>
</p:tagLst>
</file>

<file path=ppt/tags/tag101.xml><?xml version="1.0" encoding="utf-8"?>
<p:tagLst xmlns:p="http://schemas.openxmlformats.org/presentationml/2006/main">
  <p:tag name="AS_UNIQUEID" val="68"/>
  <p:tag name="KSO_WM_BEAUTIFY_FLAG" val=""/>
</p:tagLst>
</file>

<file path=ppt/tags/tag102.xml><?xml version="1.0" encoding="utf-8"?>
<p:tagLst xmlns:p="http://schemas.openxmlformats.org/presentationml/2006/main">
  <p:tag name="AS_UNIQUEID" val="69"/>
  <p:tag name="KSO_WM_BEAUTIFY_FLAG" val=""/>
</p:tagLst>
</file>

<file path=ppt/tags/tag103.xml><?xml version="1.0" encoding="utf-8"?>
<p:tagLst xmlns:p="http://schemas.openxmlformats.org/presentationml/2006/main">
  <p:tag name="AS_UNIQUEID" val="70"/>
  <p:tag name="KSO_WM_BEAUTIFY_FLAG" val=""/>
</p:tagLst>
</file>

<file path=ppt/tags/tag104.xml><?xml version="1.0" encoding="utf-8"?>
<p:tagLst xmlns:p="http://schemas.openxmlformats.org/presentationml/2006/main">
  <p:tag name="AS_UNIQUEID" val="71"/>
  <p:tag name="KSO_WM_BEAUTIFY_FLAG" val=""/>
</p:tagLst>
</file>

<file path=ppt/tags/tag105.xml><?xml version="1.0" encoding="utf-8"?>
<p:tagLst xmlns:p="http://schemas.openxmlformats.org/presentationml/2006/main">
  <p:tag name="AS_UNIQUEID" val="72"/>
  <p:tag name="KSO_WM_BEAUTIFY_FLAG" val=""/>
</p:tagLst>
</file>

<file path=ppt/tags/tag106.xml><?xml version="1.0" encoding="utf-8"?>
<p:tagLst xmlns:p="http://schemas.openxmlformats.org/presentationml/2006/main">
  <p:tag name="AS_UNIQUEID" val="73"/>
  <p:tag name="KSO_WM_BEAUTIFY_FLAG" val=""/>
</p:tagLst>
</file>

<file path=ppt/tags/tag107.xml><?xml version="1.0" encoding="utf-8"?>
<p:tagLst xmlns:p="http://schemas.openxmlformats.org/presentationml/2006/main">
  <p:tag name="AS_UNIQUEID" val="74"/>
  <p:tag name="KSO_WM_BEAUTIFY_FLAG" val=""/>
</p:tagLst>
</file>

<file path=ppt/tags/tag108.xml><?xml version="1.0" encoding="utf-8"?>
<p:tagLst xmlns:p="http://schemas.openxmlformats.org/presentationml/2006/main">
  <p:tag name="AS_UNIQUEID" val="75"/>
  <p:tag name="KSO_WM_BEAUTIFY_FLAG" val=""/>
</p:tagLst>
</file>

<file path=ppt/tags/tag109.xml><?xml version="1.0" encoding="utf-8"?>
<p:tagLst xmlns:p="http://schemas.openxmlformats.org/presentationml/2006/main">
  <p:tag name="AS_UNIQUEID" val="76"/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10.xml><?xml version="1.0" encoding="utf-8"?>
<p:tagLst xmlns:p="http://schemas.openxmlformats.org/presentationml/2006/main">
  <p:tag name="AS_UNIQUEID" val="77"/>
  <p:tag name="KSO_WM_BEAUTIFY_FLAG" val=""/>
</p:tagLst>
</file>

<file path=ppt/tags/tag111.xml><?xml version="1.0" encoding="utf-8"?>
<p:tagLst xmlns:p="http://schemas.openxmlformats.org/presentationml/2006/main">
  <p:tag name="AS_UNIQUEID" val="78"/>
  <p:tag name="KSO_WM_BEAUTIFY_FLAG" val=""/>
</p:tagLst>
</file>

<file path=ppt/tags/tag112.xml><?xml version="1.0" encoding="utf-8"?>
<p:tagLst xmlns:p="http://schemas.openxmlformats.org/presentationml/2006/main">
  <p:tag name="AS_UNIQUEID" val="79"/>
  <p:tag name="KSO_WM_BEAUTIFY_FLAG" val=""/>
</p:tagLst>
</file>

<file path=ppt/tags/tag113.xml><?xml version="1.0" encoding="utf-8"?>
<p:tagLst xmlns:p="http://schemas.openxmlformats.org/presentationml/2006/main">
  <p:tag name="AS_UNIQUEID" val="80"/>
  <p:tag name="KSO_WM_BEAUTIFY_FLAG" val=""/>
</p:tagLst>
</file>

<file path=ppt/tags/tag114.xml><?xml version="1.0" encoding="utf-8"?>
<p:tagLst xmlns:p="http://schemas.openxmlformats.org/presentationml/2006/main">
  <p:tag name="AS_UNIQUEID" val="81"/>
  <p:tag name="KSO_WM_BEAUTIFY_FLAG" val=""/>
</p:tagLst>
</file>

<file path=ppt/tags/tag115.xml><?xml version="1.0" encoding="utf-8"?>
<p:tagLst xmlns:p="http://schemas.openxmlformats.org/presentationml/2006/main">
  <p:tag name="AS_UNIQUEID" val="82"/>
  <p:tag name="KSO_WM_BEAUTIFY_FLAG" val=""/>
</p:tagLst>
</file>

<file path=ppt/tags/tag116.xml><?xml version="1.0" encoding="utf-8"?>
<p:tagLst xmlns:p="http://schemas.openxmlformats.org/presentationml/2006/main">
  <p:tag name="AS_UNIQUEID" val="83"/>
  <p:tag name="KSO_WM_BEAUTIFY_FLAG" val=""/>
</p:tagLst>
</file>

<file path=ppt/tags/tag117.xml><?xml version="1.0" encoding="utf-8"?>
<p:tagLst xmlns:p="http://schemas.openxmlformats.org/presentationml/2006/main">
  <p:tag name="AS_UNIQUEID" val="84"/>
  <p:tag name="KSO_WM_BEAUTIFY_FLAG" val=""/>
</p:tagLst>
</file>

<file path=ppt/tags/tag118.xml><?xml version="1.0" encoding="utf-8"?>
<p:tagLst xmlns:p="http://schemas.openxmlformats.org/presentationml/2006/main">
  <p:tag name="AS_UNIQUEID" val="85"/>
  <p:tag name="KSO_WM_BEAUTIFY_FLAG" val=""/>
</p:tagLst>
</file>

<file path=ppt/tags/tag119.xml><?xml version="1.0" encoding="utf-8"?>
<p:tagLst xmlns:p="http://schemas.openxmlformats.org/presentationml/2006/main">
  <p:tag name="AS_UNIQUEID" val="86"/>
  <p:tag name="KSO_WM_BEAUTIFY_FLAG" val=""/>
</p:tagLst>
</file>

<file path=ppt/tags/tag12.xml><?xml version="1.0" encoding="utf-8"?>
<p:tagLst xmlns:p="http://schemas.openxmlformats.org/presentationml/2006/main">
  <p:tag name="AS_UNIQUEID" val="2"/>
  <p:tag name="KSO_WM_BEAUTIFY_FLAG" val=""/>
</p:tagLst>
</file>

<file path=ppt/tags/tag120.xml><?xml version="1.0" encoding="utf-8"?>
<p:tagLst xmlns:p="http://schemas.openxmlformats.org/presentationml/2006/main">
  <p:tag name="AS_UNIQUEID" val="87"/>
  <p:tag name="KSO_WM_BEAUTIFY_FLAG" val=""/>
</p:tagLst>
</file>

<file path=ppt/tags/tag121.xml><?xml version="1.0" encoding="utf-8"?>
<p:tagLst xmlns:p="http://schemas.openxmlformats.org/presentationml/2006/main">
  <p:tag name="AS_UNIQUEID" val="88"/>
  <p:tag name="KSO_WM_BEAUTIFY_FLAG" val=""/>
</p:tagLst>
</file>

<file path=ppt/tags/tag122.xml><?xml version="1.0" encoding="utf-8"?>
<p:tagLst xmlns:p="http://schemas.openxmlformats.org/presentationml/2006/main">
  <p:tag name="AS_UNIQUEID" val="89"/>
  <p:tag name="KSO_WM_BEAUTIFY_FLAG" val=""/>
</p:tagLst>
</file>

<file path=ppt/tags/tag123.xml><?xml version="1.0" encoding="utf-8"?>
<p:tagLst xmlns:p="http://schemas.openxmlformats.org/presentationml/2006/main">
  <p:tag name="AS_UNIQUEID" val="90"/>
  <p:tag name="KSO_WM_BEAUTIFY_FLAG" val=""/>
</p:tagLst>
</file>

<file path=ppt/tags/tag124.xml><?xml version="1.0" encoding="utf-8"?>
<p:tagLst xmlns:p="http://schemas.openxmlformats.org/presentationml/2006/main">
  <p:tag name="AS_UNIQUEID" val="91"/>
  <p:tag name="KSO_WM_BEAUTIFY_FLAG" val=""/>
</p:tagLst>
</file>

<file path=ppt/tags/tag125.xml><?xml version="1.0" encoding="utf-8"?>
<p:tagLst xmlns:p="http://schemas.openxmlformats.org/presentationml/2006/main">
  <p:tag name="AS_UNIQUEID" val="92"/>
  <p:tag name="KSO_WM_BEAUTIFY_FLAG" val=""/>
</p:tagLst>
</file>

<file path=ppt/tags/tag126.xml><?xml version="1.0" encoding="utf-8"?>
<p:tagLst xmlns:p="http://schemas.openxmlformats.org/presentationml/2006/main">
  <p:tag name="AS_UNIQUEID" val="93"/>
  <p:tag name="KSO_WM_BEAUTIFY_FLAG" val=""/>
</p:tagLst>
</file>

<file path=ppt/tags/tag127.xml><?xml version="1.0" encoding="utf-8"?>
<p:tagLst xmlns:p="http://schemas.openxmlformats.org/presentationml/2006/main">
  <p:tag name="AS_UNIQUEID" val="156"/>
</p:tagLst>
</file>

<file path=ppt/tags/tag128.xml><?xml version="1.0" encoding="utf-8"?>
<p:tagLst xmlns:p="http://schemas.openxmlformats.org/presentationml/2006/main">
  <p:tag name="AS_UNIQUEID" val="2"/>
  <p:tag name="KSO_WM_BEAUTIFY_FLAG" val=""/>
</p:tagLst>
</file>

<file path=ppt/tags/tag129.xml><?xml version="1.0" encoding="utf-8"?>
<p:tagLst xmlns:p="http://schemas.openxmlformats.org/presentationml/2006/main">
  <p:tag name="AS_UNIQUEID" val="1566"/>
  <p:tag name="KSO_WM_MEDIACOVER_FLAG" val="1"/>
  <p:tag name="KSO_WM_UNIT_MEDIACOVER_BTN_POS" val="c"/>
  <p:tag name="KSO_WM_UNIT_MEDIACOVER_BTN_STATE" val="1"/>
  <p:tag name="KSO_WM_UNIT_MEDIACOVER_BTN_STYLE" val="ee0bc779c1f3d7f3e90c96344320e69a"/>
  <p:tag name="KSO_WM_UNIT_MEDIACOVER_BTNRECT" val="6646*3379*668*668"/>
  <p:tag name="KSO_WM_UNIT_MEDIACOVER_RGB" val="000000"/>
  <p:tag name="KSO_WM_UNIT_MEDIACOVER_STYLEID" val="1"/>
  <p:tag name="KSO_WM_UNIT_MEDIACOVER_TEXTSTATE" val="0"/>
  <p:tag name="KSO_WM_UNIT_MEDIACOVER_TRANSPARENCY" val="0.5"/>
  <p:tag name="KSO_WM_BEAUTIFY_FLAG" val=""/>
</p:tagLst>
</file>

<file path=ppt/tags/tag13.xml><?xml version="1.0" encoding="utf-8"?>
<p:tagLst xmlns:p="http://schemas.openxmlformats.org/presentationml/2006/main">
  <p:tag name="AS_UNIQUEID" val="525"/>
  <p:tag name="KSO_WM_BEAUTIFY_FLAG" val=""/>
</p:tagLst>
</file>

<file path=ppt/tags/tag130.xml><?xml version="1.0" encoding="utf-8"?>
<p:tagLst xmlns:p="http://schemas.openxmlformats.org/presentationml/2006/main">
  <p:tag name="AS_UNIQUEID" val="158"/>
  <p:tag name="KSO_WM_BEAUTIFY_FLAG" val=""/>
</p:tagLst>
</file>

<file path=ppt/tags/tag131.xml><?xml version="1.0" encoding="utf-8"?>
<p:tagLst xmlns:p="http://schemas.openxmlformats.org/presentationml/2006/main">
  <p:tag name="AS_UNIQUEID" val="161"/>
  <p:tag name="KSO_WM_BEAUTIFY_FLAG" val=""/>
</p:tagLst>
</file>

<file path=ppt/tags/tag132.xml><?xml version="1.0" encoding="utf-8"?>
<p:tagLst xmlns:p="http://schemas.openxmlformats.org/presentationml/2006/main">
  <p:tag name="AS_UNIQUEID" val="170"/>
  <p:tag name="KSO_WM_BEAUTIFY_FLAG" val=""/>
</p:tagLst>
</file>

<file path=ppt/tags/tag133.xml><?xml version="1.0" encoding="utf-8"?>
<p:tagLst xmlns:p="http://schemas.openxmlformats.org/presentationml/2006/main">
  <p:tag name="AS_UNIQUEID" val="165"/>
  <p:tag name="KSO_WM_BEAUTIFY_FLAG" val=""/>
</p:tagLst>
</file>

<file path=ppt/tags/tag134.xml><?xml version="1.0" encoding="utf-8"?>
<p:tagLst xmlns:p="http://schemas.openxmlformats.org/presentationml/2006/main">
  <p:tag name="AS_UNIQUEID" val="167"/>
  <p:tag name="KSO_WM_BEAUTIFY_FLAG" val=""/>
</p:tagLst>
</file>

<file path=ppt/tags/tag135.xml><?xml version="1.0" encoding="utf-8"?>
<p:tagLst xmlns:p="http://schemas.openxmlformats.org/presentationml/2006/main">
  <p:tag name="AS_UNIQUEID" val="168"/>
  <p:tag name="KSO_WM_BEAUTIFY_FLAG" val=""/>
</p:tagLst>
</file>

<file path=ppt/tags/tag136.xml><?xml version="1.0" encoding="utf-8"?>
<p:tagLst xmlns:p="http://schemas.openxmlformats.org/presentationml/2006/main">
  <p:tag name="AS_UNIQUEID" val="169"/>
  <p:tag name="KSO_WM_BEAUTIFY_FLAG" val=""/>
</p:tagLst>
</file>

<file path=ppt/tags/tag137.xml><?xml version="1.0" encoding="utf-8"?>
<p:tagLst xmlns:p="http://schemas.openxmlformats.org/presentationml/2006/main">
  <p:tag name="KSO_WM_BEAUTIFY_FLAG" val=""/>
</p:tagLst>
</file>

<file path=ppt/tags/tag138.xml><?xml version="1.0" encoding="utf-8"?>
<p:tagLst xmlns:p="http://schemas.openxmlformats.org/presentationml/2006/main">
  <p:tag name="AS_UNIQUEID" val="1523"/>
  <p:tag name="KSO_WM_BEAUTIFY_FLAG" val=""/>
  <p:tag name="KSO_WM_UNIT_MEDIACOVER_BTN_POS" val="c"/>
  <p:tag name="KSO_WM_UNIT_MEDIACOVER_BTN_STATE" val="1"/>
  <p:tag name="KSO_WM_UNIT_MEDIACOVER_BTN_STYLE" val="ee0bc779c1f3d7f3e90c96344320e69a"/>
  <p:tag name="KSO_WM_UNIT_MEDIACOVER_RGB" val="000000"/>
  <p:tag name="KSO_WM_UNIT_MEDIACOVER_STYLEID" val="1"/>
  <p:tag name="KSO_WM_UNIT_MEDIACOVER_TEXT" val=""/>
  <p:tag name="KSO_WM_UNIT_MEDIACOVER_TEXTSTATE" val="0"/>
  <p:tag name="KSO_WM_UNIT_MEDIACOVER_TRANSPARENCY" val="0.5"/>
</p:tagLst>
</file>

<file path=ppt/tags/tag139.xml><?xml version="1.0" encoding="utf-8"?>
<p:tagLst xmlns:p="http://schemas.openxmlformats.org/presentationml/2006/main">
  <p:tag name="AS_UNIQUEID" val="983"/>
</p:tagLst>
</file>

<file path=ppt/tags/tag14.xml><?xml version="1.0" encoding="utf-8"?>
<p:tagLst xmlns:p="http://schemas.openxmlformats.org/presentationml/2006/main">
  <p:tag name="AS_UNIQUEID" val="536"/>
  <p:tag name="KSO_WM_BEAUTIFY_FLAG" val=""/>
</p:tagLst>
</file>

<file path=ppt/tags/tag140.xml><?xml version="1.0" encoding="utf-8"?>
<p:tagLst xmlns:p="http://schemas.openxmlformats.org/presentationml/2006/main">
  <p:tag name="AS_UNIQUEID" val="984"/>
</p:tagLst>
</file>

<file path=ppt/tags/tag141.xml><?xml version="1.0" encoding="utf-8"?>
<p:tagLst xmlns:p="http://schemas.openxmlformats.org/presentationml/2006/main">
  <p:tag name="AS_UNIQUEID" val="985"/>
</p:tagLst>
</file>

<file path=ppt/tags/tag142.xml><?xml version="1.0" encoding="utf-8"?>
<p:tagLst xmlns:p="http://schemas.openxmlformats.org/presentationml/2006/main">
  <p:tag name="AS_UNIQUEID" val="1614"/>
</p:tagLst>
</file>

<file path=ppt/tags/tag143.xml><?xml version="1.0" encoding="utf-8"?>
<p:tagLst xmlns:p="http://schemas.openxmlformats.org/presentationml/2006/main">
  <p:tag name="AS_UNIQUEID" val="1615"/>
</p:tagLst>
</file>

<file path=ppt/tags/tag144.xml><?xml version="1.0" encoding="utf-8"?>
<p:tagLst xmlns:p="http://schemas.openxmlformats.org/presentationml/2006/main">
  <p:tag name="AS_UNIQUEID" val="1630"/>
</p:tagLst>
</file>

<file path=ppt/tags/tag145.xml><?xml version="1.0" encoding="utf-8"?>
<p:tagLst xmlns:p="http://schemas.openxmlformats.org/presentationml/2006/main">
  <p:tag name="KSO_WM_BEAUTIFY_FLAG" val=""/>
</p:tagLst>
</file>

<file path=ppt/tags/tag146.xml><?xml version="1.0" encoding="utf-8"?>
<p:tagLst xmlns:p="http://schemas.openxmlformats.org/presentationml/2006/main">
  <p:tag name="AS_UNIQUEID" val="1628"/>
  <p:tag name="KSO_WM_UNIT_MEDIACOVER_BTN_POS" val="c"/>
  <p:tag name="KSO_WM_UNIT_MEDIACOVER_BTN_STATE" val="1"/>
  <p:tag name="KSO_WM_UNIT_MEDIACOVER_BTN_STYLE" val="ee0bc779c1f3d7f3e90c96344320e69a"/>
  <p:tag name="KSO_WM_UNIT_MEDIACOVER_RGB" val="000000"/>
  <p:tag name="KSO_WM_UNIT_MEDIACOVER_STYLEID" val="1"/>
  <p:tag name="KSO_WM_UNIT_MEDIACOVER_TEXT" val=""/>
  <p:tag name="KSO_WM_UNIT_MEDIACOVER_TEXTSTATE" val="0"/>
  <p:tag name="KSO_WM_UNIT_MEDIACOVER_TRANSPARENCY" val="0.5"/>
</p:tagLst>
</file>

<file path=ppt/tags/tag147.xml><?xml version="1.0" encoding="utf-8"?>
<p:tagLst xmlns:p="http://schemas.openxmlformats.org/presentationml/2006/main">
  <p:tag name="AS_UNIQUEID" val="1629"/>
</p:tagLst>
</file>

<file path=ppt/tags/tag148.xml><?xml version="1.0" encoding="utf-8"?>
<p:tagLst xmlns:p="http://schemas.openxmlformats.org/presentationml/2006/main">
  <p:tag name="KSO_WM_BEAUTIFY_FLAG" val=""/>
</p:tagLst>
</file>

<file path=ppt/tags/tag149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AS_UNIQUEID" val="2"/>
  <p:tag name="KSO_WM_BEAUTIFY_FLAG" val=""/>
</p:tagLst>
</file>

<file path=ppt/tags/tag150.xml><?xml version="1.0" encoding="utf-8"?>
<p:tagLst xmlns:p="http://schemas.openxmlformats.org/presentationml/2006/main">
  <p:tag name="AS_UNIQUEID" val="189"/>
  <p:tag name="KSO_WM_BEAUTIFY_FLAG" val=""/>
</p:tagLst>
</file>

<file path=ppt/tags/tag151.xml><?xml version="1.0" encoding="utf-8"?>
<p:tagLst xmlns:p="http://schemas.openxmlformats.org/presentationml/2006/main">
  <p:tag name="KSO_WM_BEAUTIFY_FLAG" val=""/>
</p:tagLst>
</file>

<file path=ppt/tags/tag152.xml><?xml version="1.0" encoding="utf-8"?>
<p:tagLst xmlns:p="http://schemas.openxmlformats.org/presentationml/2006/main">
  <p:tag name="AS_UNIQUEID" val="183"/>
  <p:tag name="KSO_WM_BEAUTIFY_FLAG" val=""/>
</p:tagLst>
</file>

<file path=ppt/tags/tag153.xml><?xml version="1.0" encoding="utf-8"?>
<p:tagLst xmlns:p="http://schemas.openxmlformats.org/presentationml/2006/main">
  <p:tag name="KSO_WM_BEAUTIFY_FLAG" val=""/>
</p:tagLst>
</file>

<file path=ppt/tags/tag154.xml><?xml version="1.0" encoding="utf-8"?>
<p:tagLst xmlns:p="http://schemas.openxmlformats.org/presentationml/2006/main">
  <p:tag name="AS_UNIQUEID" val="188"/>
  <p:tag name="KSO_WM_BEAUTIFY_FLAG" val=""/>
</p:tagLst>
</file>

<file path=ppt/tags/tag155.xml><?xml version="1.0" encoding="utf-8"?>
<p:tagLst xmlns:p="http://schemas.openxmlformats.org/presentationml/2006/main">
  <p:tag name="AS_UNIQUEID" val="189"/>
  <p:tag name="KSO_WM_BEAUTIFY_FLAG" val=""/>
</p:tagLst>
</file>

<file path=ppt/tags/tag156.xml><?xml version="1.0" encoding="utf-8"?>
<p:tagLst xmlns:p="http://schemas.openxmlformats.org/presentationml/2006/main">
  <p:tag name="AS_UNIQUEID" val="190"/>
  <p:tag name="KSO_WM_BEAUTIFY_FLAG" val=""/>
</p:tagLst>
</file>

<file path=ppt/tags/tag157.xml><?xml version="1.0" encoding="utf-8"?>
<p:tagLst xmlns:p="http://schemas.openxmlformats.org/presentationml/2006/main">
  <p:tag name="KSO_WM_BEAUTIFY_FLAG" val=""/>
</p:tagLst>
</file>

<file path=ppt/tags/tag158.xml><?xml version="1.0" encoding="utf-8"?>
<p:tagLst xmlns:p="http://schemas.openxmlformats.org/presentationml/2006/main">
  <p:tag name="KSO_WM_BEAUTIFY_FLAG" val=""/>
</p:tagLst>
</file>

<file path=ppt/tags/tag159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60.xml><?xml version="1.0" encoding="utf-8"?>
<p:tagLst xmlns:p="http://schemas.openxmlformats.org/presentationml/2006/main">
  <p:tag name="KSO_WM_BEAUTIFY_FLAG" val=""/>
</p:tagLst>
</file>

<file path=ppt/tags/tag161.xml><?xml version="1.0" encoding="utf-8"?>
<p:tagLst xmlns:p="http://schemas.openxmlformats.org/presentationml/2006/main">
  <p:tag name="KSO_WM_BEAUTIFY_FLAG" val=""/>
</p:tagLst>
</file>

<file path=ppt/tags/tag162.xml><?xml version="1.0" encoding="utf-8"?>
<p:tagLst xmlns:p="http://schemas.openxmlformats.org/presentationml/2006/main">
  <p:tag name="KSO_WM_BEAUTIFY_FLAG" val=""/>
</p:tagLst>
</file>

<file path=ppt/tags/tag163.xml><?xml version="1.0" encoding="utf-8"?>
<p:tagLst xmlns:p="http://schemas.openxmlformats.org/presentationml/2006/main">
  <p:tag name="KSO_WM_BEAUTIFY_FLAG" val=""/>
</p:tagLst>
</file>

<file path=ppt/tags/tag164.xml><?xml version="1.0" encoding="utf-8"?>
<p:tagLst xmlns:p="http://schemas.openxmlformats.org/presentationml/2006/main">
  <p:tag name="KSO_WM_BEAUTIFY_FLAG" val=""/>
</p:tagLst>
</file>

<file path=ppt/tags/tag165.xml><?xml version="1.0" encoding="utf-8"?>
<p:tagLst xmlns:p="http://schemas.openxmlformats.org/presentationml/2006/main">
  <p:tag name="KSO_WM_BEAUTIFY_FLAG" val=""/>
</p:tagLst>
</file>

<file path=ppt/tags/tag166.xml><?xml version="1.0" encoding="utf-8"?>
<p:tagLst xmlns:p="http://schemas.openxmlformats.org/presentationml/2006/main">
  <p:tag name="KSO_WM_BEAUTIFY_FLAG" val=""/>
</p:tagLst>
</file>

<file path=ppt/tags/tag167.xml><?xml version="1.0" encoding="utf-8"?>
<p:tagLst xmlns:p="http://schemas.openxmlformats.org/presentationml/2006/main">
  <p:tag name="KSO_WM_BEAUTIFY_FLAG" val=""/>
</p:tagLst>
</file>

<file path=ppt/tags/tag168.xml><?xml version="1.0" encoding="utf-8"?>
<p:tagLst xmlns:p="http://schemas.openxmlformats.org/presentationml/2006/main">
  <p:tag name="KSO_WM_BEAUTIFY_FLAG" val=""/>
</p:tagLst>
</file>

<file path=ppt/tags/tag169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AS_UNIQUEID" val="3344"/>
  <p:tag name="KSO_WM_BEAUTIFY_FLAG" val=""/>
</p:tagLst>
</file>

<file path=ppt/tags/tag170.xml><?xml version="1.0" encoding="utf-8"?>
<p:tagLst xmlns:p="http://schemas.openxmlformats.org/presentationml/2006/main">
  <p:tag name="KSO_WM_BEAUTIFY_FLAG" val=""/>
</p:tagLst>
</file>

<file path=ppt/tags/tag171.xml><?xml version="1.0" encoding="utf-8"?>
<p:tagLst xmlns:p="http://schemas.openxmlformats.org/presentationml/2006/main">
  <p:tag name="KSO_WM_BEAUTIFY_FLAG" val=""/>
</p:tagLst>
</file>

<file path=ppt/tags/tag172.xml><?xml version="1.0" encoding="utf-8"?>
<p:tagLst xmlns:p="http://schemas.openxmlformats.org/presentationml/2006/main">
  <p:tag name="KSO_WM_BEAUTIFY_FLAG" val=""/>
</p:tagLst>
</file>

<file path=ppt/tags/tag173.xml><?xml version="1.0" encoding="utf-8"?>
<p:tagLst xmlns:p="http://schemas.openxmlformats.org/presentationml/2006/main">
  <p:tag name="AS_UNIQUEID" val="1477"/>
  <p:tag name="KSO_WM_BEAUTIFY_FLAG" val=""/>
</p:tagLst>
</file>

<file path=ppt/tags/tag174.xml><?xml version="1.0" encoding="utf-8"?>
<p:tagLst xmlns:p="http://schemas.openxmlformats.org/presentationml/2006/main">
  <p:tag name="KSO_WM_BEAUTIFY_FLAG" val=""/>
</p:tagLst>
</file>

<file path=ppt/tags/tag175.xml><?xml version="1.0" encoding="utf-8"?>
<p:tagLst xmlns:p="http://schemas.openxmlformats.org/presentationml/2006/main">
  <p:tag name="KSO_WM_BEAUTIFY_FLAG" val=""/>
</p:tagLst>
</file>

<file path=ppt/tags/tag176.xml><?xml version="1.0" encoding="utf-8"?>
<p:tagLst xmlns:p="http://schemas.openxmlformats.org/presentationml/2006/main">
  <p:tag name="KSO_WM_BEAUTIFY_FLAG" val=""/>
</p:tagLst>
</file>

<file path=ppt/tags/tag177.xml><?xml version="1.0" encoding="utf-8"?>
<p:tagLst xmlns:p="http://schemas.openxmlformats.org/presentationml/2006/main">
  <p:tag name="KSO_WM_BEAUTIFY_FLAG" val=""/>
</p:tagLst>
</file>

<file path=ppt/tags/tag178.xml><?xml version="1.0" encoding="utf-8"?>
<p:tagLst xmlns:p="http://schemas.openxmlformats.org/presentationml/2006/main">
  <p:tag name="KSO_WM_BEAUTIFY_FLAG" val=""/>
</p:tagLst>
</file>

<file path=ppt/tags/tag179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AS_UNIQUEID" val="1524"/>
  <p:tag name="KSO_WM_BEAUTIFY_FLAG" val=""/>
  <p:tag name="KSO_WM_DYNAMICNUM_SPEED" val="3"/>
  <p:tag name="KSO_WM_UNIT_DIAGRAM_MODELTYPE" val="dynamicNum"/>
  <p:tag name="KSO_WM_UNIT_DYNMNUM_DGM_ANIMTYPE" val="5"/>
  <p:tag name="KSO_WM_UNIT_DYNMNUM_TYPE" val="1"/>
  <p:tag name="KSO_WM_UNIT_INDEX" val="1684895925395_1_1"/>
  <p:tag name="KSO_WM_UNIT_MEDIACOVER_BTN_POS" val="c"/>
  <p:tag name="KSO_WM_UNIT_MEDIACOVER_BTN_STATE" val="1"/>
  <p:tag name="KSO_WM_UNIT_MEDIACOVER_BTN_STYLE" val="ee0bc779c1f3d7f3e90c96344320e69a"/>
  <p:tag name="KSO_WM_UNIT_MEDIACOVER_RGB" val="000000"/>
  <p:tag name="KSO_WM_UNIT_MEDIACOVER_STYLEID" val="1"/>
  <p:tag name="KSO_WM_UNIT_MEDIACOVER_TEXT" val=""/>
  <p:tag name="KSO_WM_UNIT_MEDIACOVER_TEXTSTATE" val="0"/>
  <p:tag name="KSO_WM_UNIT_MEDIACOVER_TRANSPARENCY" val="0.5"/>
  <p:tag name="KSO_WM_UNIT_TYPE" val="ζ_h_f"/>
</p:tagLst>
</file>

<file path=ppt/tags/tag180.xml><?xml version="1.0" encoding="utf-8"?>
<p:tagLst xmlns:p="http://schemas.openxmlformats.org/presentationml/2006/main">
  <p:tag name="KSO_WM_BEAUTIFY_FLAG" val=""/>
</p:tagLst>
</file>

<file path=ppt/tags/tag181.xml><?xml version="1.0" encoding="utf-8"?>
<p:tagLst xmlns:p="http://schemas.openxmlformats.org/presentationml/2006/main">
  <p:tag name="KSO_WPP_MARK_KEY" val="15d972fc-c2db-45e0-8aff-9aedcbb42824"/>
  <p:tag name="COMMONDATA" val="eyJoZGlkIjoiNjkwNDdlNzU5NTdjZmM1ZGMwOTMwNTIyYzg5ODI0YTYifQ=="/>
</p:tagLst>
</file>

<file path=ppt/tags/tag19.xml><?xml version="1.0" encoding="utf-8"?>
<p:tagLst xmlns:p="http://schemas.openxmlformats.org/presentationml/2006/main">
  <p:tag name="AS_UNIQUEID" val="1523"/>
  <p:tag name="KSO_WM_BEAUTIFY_FLAG" val=""/>
  <p:tag name="KSO_WM_UNIT_MEDIACOVER_BTN_POS" val="c"/>
  <p:tag name="KSO_WM_UNIT_MEDIACOVER_BTN_STATE" val="1"/>
  <p:tag name="KSO_WM_UNIT_MEDIACOVER_BTN_STYLE" val="ee0bc779c1f3d7f3e90c96344320e69a"/>
  <p:tag name="KSO_WM_UNIT_MEDIACOVER_RGB" val="000000"/>
  <p:tag name="KSO_WM_UNIT_MEDIACOVER_STYLEID" val="1"/>
  <p:tag name="KSO_WM_UNIT_MEDIACOVER_TEXT" val=""/>
  <p:tag name="KSO_WM_UNIT_MEDIACOVER_TEXTSTATE" val="0"/>
  <p:tag name="KSO_WM_UNIT_MEDIACOVER_TRANSPARENCY" val="0.5"/>
</p:tagLst>
</file>

<file path=ppt/tags/tag2.xml><?xml version="1.0" encoding="utf-8"?>
<p:tagLst xmlns:p="http://schemas.openxmlformats.org/presentationml/2006/main">
  <p:tag name="AS_UNIQUEID" val="452"/>
  <p:tag name="KSO_WM_BEAUTIFY_FLAG" val=""/>
</p:tagLst>
</file>

<file path=ppt/tags/tag20.xml><?xml version="1.0" encoding="utf-8"?>
<p:tagLst xmlns:p="http://schemas.openxmlformats.org/presentationml/2006/main">
  <p:tag name="AS_UNIQUEID" val="1525"/>
  <p:tag name="KSO_WM_UNIT_MEDIACOVER_BTN_POS" val="c"/>
  <p:tag name="KSO_WM_UNIT_MEDIACOVER_BTN_STATE" val="1"/>
  <p:tag name="KSO_WM_UNIT_MEDIACOVER_BTN_STYLE" val="ee0bc779c1f3d7f3e90c96344320e69a"/>
  <p:tag name="KSO_WM_UNIT_MEDIACOVER_RGB" val="000000"/>
  <p:tag name="KSO_WM_UNIT_MEDIACOVER_STYLEID" val="1"/>
  <p:tag name="KSO_WM_UNIT_MEDIACOVER_TEXT" val=""/>
  <p:tag name="KSO_WM_UNIT_MEDIACOVER_TEXTSTATE" val="0"/>
  <p:tag name="KSO_WM_UNIT_MEDIACOVER_TRANSPARENCY" val="0.5"/>
  <p:tag name="KSO_WM_BEAUTIFY_FLAG" val=""/>
</p:tagLst>
</file>

<file path=ppt/tags/tag21.xml><?xml version="1.0" encoding="utf-8"?>
<p:tagLst xmlns:p="http://schemas.openxmlformats.org/presentationml/2006/main">
  <p:tag name="AS_UNIQUEID" val="1526"/>
  <p:tag name="KSO_WM_UNIT_MEDIACOVER_BTN_POS" val="c"/>
  <p:tag name="KSO_WM_UNIT_MEDIACOVER_BTN_STATE" val="1"/>
  <p:tag name="KSO_WM_UNIT_MEDIACOVER_BTN_STYLE" val="ee0bc779c1f3d7f3e90c96344320e69a"/>
  <p:tag name="KSO_WM_UNIT_MEDIACOVER_RGB" val="000000"/>
  <p:tag name="KSO_WM_UNIT_MEDIACOVER_STYLEID" val="1"/>
  <p:tag name="KSO_WM_UNIT_MEDIACOVER_TEXT" val=""/>
  <p:tag name="KSO_WM_UNIT_MEDIACOVER_TEXTSTATE" val="0"/>
  <p:tag name="KSO_WM_UNIT_MEDIACOVER_TRANSPARENCY" val="0.5"/>
  <p:tag name="KSO_WM_BEAUTIFY_FLAG" val=""/>
</p:tagLst>
</file>

<file path=ppt/tags/tag22.xml><?xml version="1.0" encoding="utf-8"?>
<p:tagLst xmlns:p="http://schemas.openxmlformats.org/presentationml/2006/main">
  <p:tag name="AS_UNIQUEID" val="1527"/>
  <p:tag name="KSO_WM_UNIT_PLACING_PICTURE_USER_VIEWPORT" val="{&quot;height&quot;:4344,&quot;width&quot;:16929}"/>
  <p:tag name="KSO_WM_BEAUTIFY_FLAG" val=""/>
</p:tagLst>
</file>

<file path=ppt/tags/tag23.xml><?xml version="1.0" encoding="utf-8"?>
<p:tagLst xmlns:p="http://schemas.openxmlformats.org/presentationml/2006/main">
  <p:tag name="AS_UNIQUEID" val="1534"/>
  <p:tag name="KSO_WM_BEAUTIFY_FLAG" val=""/>
  <p:tag name="KSO_WM_UNIT_MEDIACOVER_BTN_POS" val="c"/>
  <p:tag name="KSO_WM_UNIT_MEDIACOVER_BTN_STATE" val="1"/>
  <p:tag name="KSO_WM_UNIT_MEDIACOVER_BTN_STYLE" val="ee0bc779c1f3d7f3e90c96344320e69a"/>
  <p:tag name="KSO_WM_UNIT_MEDIACOVER_RGB" val="000000"/>
  <p:tag name="KSO_WM_UNIT_MEDIACOVER_STYLEID" val="1"/>
  <p:tag name="KSO_WM_UNIT_MEDIACOVER_TEXT" val=""/>
  <p:tag name="KSO_WM_UNIT_MEDIACOVER_TEXTSTATE" val="0"/>
  <p:tag name="KSO_WM_UNIT_MEDIACOVER_TRANSPARENCY" val="0.5"/>
</p:tagLst>
</file>

<file path=ppt/tags/tag24.xml><?xml version="1.0" encoding="utf-8"?>
<p:tagLst xmlns:p="http://schemas.openxmlformats.org/presentationml/2006/main">
  <p:tag name="AS_UNIQUEID" val="6"/>
  <p:tag name="KSO_WM_BEAUTIFY_FLAG" val=""/>
</p:tagLst>
</file>

<file path=ppt/tags/tag25.xml><?xml version="1.0" encoding="utf-8"?>
<p:tagLst xmlns:p="http://schemas.openxmlformats.org/presentationml/2006/main">
  <p:tag name="AS_UNIQUEID" val="7"/>
  <p:tag name="KSO_WM_BEAUTIFY_FLAG" val=""/>
</p:tagLst>
</file>

<file path=ppt/tags/tag26.xml><?xml version="1.0" encoding="utf-8"?>
<p:tagLst xmlns:p="http://schemas.openxmlformats.org/presentationml/2006/main">
  <p:tag name="AS_UNIQUEID" val="25"/>
  <p:tag name="KSO_WM_BEAUTIFY_FLAG" val=""/>
</p:tagLst>
</file>

<file path=ppt/tags/tag27.xml><?xml version="1.0" encoding="utf-8"?>
<p:tagLst xmlns:p="http://schemas.openxmlformats.org/presentationml/2006/main">
  <p:tag name="AS_UNIQUEID" val="26"/>
  <p:tag name="KSO_WM_BEAUTIFY_FLAG" val=""/>
</p:tagLst>
</file>

<file path=ppt/tags/tag28.xml><?xml version="1.0" encoding="utf-8"?>
<p:tagLst xmlns:p="http://schemas.openxmlformats.org/presentationml/2006/main">
  <p:tag name="AS_UNIQUEID" val="27"/>
  <p:tag name="KSO_WM_BEAUTIFY_FLAG" val=""/>
</p:tagLst>
</file>

<file path=ppt/tags/tag29.xml><?xml version="1.0" encoding="utf-8"?>
<p:tagLst xmlns:p="http://schemas.openxmlformats.org/presentationml/2006/main">
  <p:tag name="AS_UNIQUEID" val="28"/>
  <p:tag name="KSO_WM_BEAUTIFY_FLAG" val=""/>
</p:tagLst>
</file>

<file path=ppt/tags/tag3.xml><?xml version="1.0" encoding="utf-8"?>
<p:tagLst xmlns:p="http://schemas.openxmlformats.org/presentationml/2006/main">
  <p:tag name="AS_UNIQUEID" val="130"/>
  <p:tag name="KSO_WM_BEAUTIFY_FLAG" val=""/>
</p:tagLst>
</file>

<file path=ppt/tags/tag30.xml><?xml version="1.0" encoding="utf-8"?>
<p:tagLst xmlns:p="http://schemas.openxmlformats.org/presentationml/2006/main">
  <p:tag name="AS_UNIQUEID" val="29"/>
  <p:tag name="KSO_WM_BEAUTIFY_FLAG" val=""/>
</p:tagLst>
</file>

<file path=ppt/tags/tag31.xml><?xml version="1.0" encoding="utf-8"?>
<p:tagLst xmlns:p="http://schemas.openxmlformats.org/presentationml/2006/main">
  <p:tag name="AS_UNIQUEID" val="30"/>
  <p:tag name="KSO_WM_BEAUTIFY_FLAG" val=""/>
</p:tagLst>
</file>

<file path=ppt/tags/tag32.xml><?xml version="1.0" encoding="utf-8"?>
<p:tagLst xmlns:p="http://schemas.openxmlformats.org/presentationml/2006/main">
  <p:tag name="AS_UNIQUEID" val="31"/>
  <p:tag name="KSO_WM_BEAUTIFY_FLAG" val=""/>
</p:tagLst>
</file>

<file path=ppt/tags/tag33.xml><?xml version="1.0" encoding="utf-8"?>
<p:tagLst xmlns:p="http://schemas.openxmlformats.org/presentationml/2006/main">
  <p:tag name="AS_UNIQUEID" val="32"/>
  <p:tag name="KSO_WM_BEAUTIFY_FLAG" val=""/>
</p:tagLst>
</file>

<file path=ppt/tags/tag34.xml><?xml version="1.0" encoding="utf-8"?>
<p:tagLst xmlns:p="http://schemas.openxmlformats.org/presentationml/2006/main">
  <p:tag name="AS_UNIQUEID" val="33"/>
  <p:tag name="KSO_WM_BEAUTIFY_FLAG" val=""/>
</p:tagLst>
</file>

<file path=ppt/tags/tag35.xml><?xml version="1.0" encoding="utf-8"?>
<p:tagLst xmlns:p="http://schemas.openxmlformats.org/presentationml/2006/main">
  <p:tag name="AS_UNIQUEID" val="34"/>
</p:tagLst>
</file>

<file path=ppt/tags/tag36.xml><?xml version="1.0" encoding="utf-8"?>
<p:tagLst xmlns:p="http://schemas.openxmlformats.org/presentationml/2006/main">
  <p:tag name="AS_UNIQUEID" val="35"/>
  <p:tag name="KSO_WM_BEAUTIFY_FLAG" val=""/>
</p:tagLst>
</file>

<file path=ppt/tags/tag37.xml><?xml version="1.0" encoding="utf-8"?>
<p:tagLst xmlns:p="http://schemas.openxmlformats.org/presentationml/2006/main">
  <p:tag name="AS_UNIQUEID" val="36"/>
</p:tagLst>
</file>

<file path=ppt/tags/tag38.xml><?xml version="1.0" encoding="utf-8"?>
<p:tagLst xmlns:p="http://schemas.openxmlformats.org/presentationml/2006/main">
  <p:tag name="AS_UNIQUEID" val="37"/>
  <p:tag name="KSO_WM_BEAUTIFY_FLAG" val=""/>
</p:tagLst>
</file>

<file path=ppt/tags/tag39.xml><?xml version="1.0" encoding="utf-8"?>
<p:tagLst xmlns:p="http://schemas.openxmlformats.org/presentationml/2006/main">
  <p:tag name="AS_UNIQUEID" val="38"/>
  <p:tag name="KSO_WM_BEAUTIFY_FLAG" val=""/>
</p:tagLst>
</file>

<file path=ppt/tags/tag4.xml><?xml version="1.0" encoding="utf-8"?>
<p:tagLst xmlns:p="http://schemas.openxmlformats.org/presentationml/2006/main">
  <p:tag name="AS_UNIQUEID" val="1257"/>
  <p:tag name="KSO_WM_BEAUTIFY_FLAG" val=""/>
  <p:tag name="KSO_WM_UNIT_MEDIACOVER_BTN_POS" val="c"/>
  <p:tag name="KSO_WM_UNIT_MEDIACOVER_BTN_STATE" val="1"/>
  <p:tag name="KSO_WM_UNIT_MEDIACOVER_BTN_STYLE" val="ee0bc779c1f3d7f3e90c96344320e69a"/>
  <p:tag name="KSO_WM_UNIT_MEDIACOVER_RGB" val="000000"/>
  <p:tag name="KSO_WM_UNIT_MEDIACOVER_STYLEID" val="1"/>
  <p:tag name="KSO_WM_UNIT_MEDIACOVER_TEXTSTATE" val="0"/>
  <p:tag name="KSO_WM_UNIT_MEDIACOVER_TRANSPARENCY" val="0.5"/>
</p:tagLst>
</file>

<file path=ppt/tags/tag40.xml><?xml version="1.0" encoding="utf-8"?>
<p:tagLst xmlns:p="http://schemas.openxmlformats.org/presentationml/2006/main">
  <p:tag name="AS_UNIQUEID" val="39"/>
  <p:tag name="KSO_WM_BEAUTIFY_FLAG" val=""/>
</p:tagLst>
</file>

<file path=ppt/tags/tag41.xml><?xml version="1.0" encoding="utf-8"?>
<p:tagLst xmlns:p="http://schemas.openxmlformats.org/presentationml/2006/main">
  <p:tag name="AS_UNIQUEID" val="40"/>
  <p:tag name="KSO_WM_BEAUTIFY_FLAG" val=""/>
</p:tagLst>
</file>

<file path=ppt/tags/tag42.xml><?xml version="1.0" encoding="utf-8"?>
<p:tagLst xmlns:p="http://schemas.openxmlformats.org/presentationml/2006/main">
  <p:tag name="AS_UNIQUEID" val="41"/>
  <p:tag name="KSO_WM_BEAUTIFY_FLAG" val=""/>
</p:tagLst>
</file>

<file path=ppt/tags/tag43.xml><?xml version="1.0" encoding="utf-8"?>
<p:tagLst xmlns:p="http://schemas.openxmlformats.org/presentationml/2006/main">
  <p:tag name="AS_UNIQUEID" val="42"/>
  <p:tag name="KSO_WM_BEAUTIFY_FLAG" val=""/>
</p:tagLst>
</file>

<file path=ppt/tags/tag44.xml><?xml version="1.0" encoding="utf-8"?>
<p:tagLst xmlns:p="http://schemas.openxmlformats.org/presentationml/2006/main">
  <p:tag name="AS_UNIQUEID" val="43"/>
  <p:tag name="KSO_WM_BEAUTIFY_FLAG" val=""/>
</p:tagLst>
</file>

<file path=ppt/tags/tag45.xml><?xml version="1.0" encoding="utf-8"?>
<p:tagLst xmlns:p="http://schemas.openxmlformats.org/presentationml/2006/main">
  <p:tag name="AS_UNIQUEID" val="44"/>
  <p:tag name="KSO_WM_BEAUTIFY_FLAG" val=""/>
</p:tagLst>
</file>

<file path=ppt/tags/tag46.xml><?xml version="1.0" encoding="utf-8"?>
<p:tagLst xmlns:p="http://schemas.openxmlformats.org/presentationml/2006/main">
  <p:tag name="AS_UNIQUEID" val="45"/>
  <p:tag name="KSO_WM_BEAUTIFY_FLAG" val=""/>
</p:tagLst>
</file>

<file path=ppt/tags/tag47.xml><?xml version="1.0" encoding="utf-8"?>
<p:tagLst xmlns:p="http://schemas.openxmlformats.org/presentationml/2006/main">
  <p:tag name="AS_UNIQUEID" val="8"/>
  <p:tag name="KSO_WM_BEAUTIFY_FLAG" val=""/>
</p:tagLst>
</file>

<file path=ppt/tags/tag48.xml><?xml version="1.0" encoding="utf-8"?>
<p:tagLst xmlns:p="http://schemas.openxmlformats.org/presentationml/2006/main">
  <p:tag name="AS_UNIQUEID" val="9"/>
  <p:tag name="KSO_WM_BEAUTIFY_FLAG" val=""/>
  <p:tag name="KSO_WM_UNIT_TABLE_BEAUTIFY" val="smartTable{75078e74-7079-40c4-87a3-6028980cce78}"/>
  <p:tag name="TABLE_ENDDRAG_ORIGIN_RECT" val="511*201"/>
  <p:tag name="TABLE_ENDDRAG_RECT" val="104*84*511*201"/>
</p:tagLst>
</file>

<file path=ppt/tags/tag49.xml><?xml version="1.0" encoding="utf-8"?>
<p:tagLst xmlns:p="http://schemas.openxmlformats.org/presentationml/2006/main">
  <p:tag name="AS_UNIQUEID" val="10"/>
  <p:tag name="KSO_WM_BEAUTIFY_FLAG" val=""/>
</p:tagLst>
</file>

<file path=ppt/tags/tag5.xml><?xml version="1.0" encoding="utf-8"?>
<p:tagLst xmlns:p="http://schemas.openxmlformats.org/presentationml/2006/main">
  <p:tag name="AS_UNIQUEID" val="1258"/>
  <p:tag name="KSO_WM_BEAUTIFY_FLAG" val=""/>
  <p:tag name="KSO_WM_UNIT_MEDIACOVER_BTN_POS" val="c"/>
  <p:tag name="KSO_WM_UNIT_MEDIACOVER_BTN_STATE" val="1"/>
  <p:tag name="KSO_WM_UNIT_MEDIACOVER_BTN_STYLE" val="ee0bc779c1f3d7f3e90c96344320e69a"/>
  <p:tag name="KSO_WM_UNIT_MEDIACOVER_RGB" val="000000"/>
  <p:tag name="KSO_WM_UNIT_MEDIACOVER_STYLEID" val="1"/>
  <p:tag name="KSO_WM_UNIT_MEDIACOVER_TEXT" val=""/>
  <p:tag name="KSO_WM_UNIT_MEDIACOVER_TEXTSTATE" val="0"/>
  <p:tag name="KSO_WM_UNIT_MEDIACOVER_TRANSPARENCY" val="0.5"/>
</p:tagLst>
</file>

<file path=ppt/tags/tag50.xml><?xml version="1.0" encoding="utf-8"?>
<p:tagLst xmlns:p="http://schemas.openxmlformats.org/presentationml/2006/main">
  <p:tag name="AS_UNIQUEID" val="11"/>
  <p:tag name="KSO_WM_BEAUTIFY_FLAG" val=""/>
</p:tagLst>
</file>

<file path=ppt/tags/tag51.xml><?xml version="1.0" encoding="utf-8"?>
<p:tagLst xmlns:p="http://schemas.openxmlformats.org/presentationml/2006/main">
  <p:tag name="AS_UNIQUEID" val="12"/>
  <p:tag name="KSO_WM_BEAUTIFY_FLAG" val=""/>
</p:tagLst>
</file>

<file path=ppt/tags/tag52.xml><?xml version="1.0" encoding="utf-8"?>
<p:tagLst xmlns:p="http://schemas.openxmlformats.org/presentationml/2006/main">
  <p:tag name="AS_UNIQUEID" val="13"/>
  <p:tag name="KSO_WM_BEAUTIFY_FLAG" val=""/>
</p:tagLst>
</file>

<file path=ppt/tags/tag53.xml><?xml version="1.0" encoding="utf-8"?>
<p:tagLst xmlns:p="http://schemas.openxmlformats.org/presentationml/2006/main">
  <p:tag name="AS_UNIQUEID" val="14"/>
  <p:tag name="KSO_WM_BEAUTIFY_FLAG" val=""/>
</p:tagLst>
</file>

<file path=ppt/tags/tag54.xml><?xml version="1.0" encoding="utf-8"?>
<p:tagLst xmlns:p="http://schemas.openxmlformats.org/presentationml/2006/main">
  <p:tag name="AS_UNIQUEID" val="15"/>
  <p:tag name="KSO_WM_BEAUTIFY_FLAG" val=""/>
</p:tagLst>
</file>

<file path=ppt/tags/tag55.xml><?xml version="1.0" encoding="utf-8"?>
<p:tagLst xmlns:p="http://schemas.openxmlformats.org/presentationml/2006/main">
  <p:tag name="AS_UNIQUEID" val="16"/>
  <p:tag name="KSO_WM_BEAUTIFY_FLAG" val=""/>
</p:tagLst>
</file>

<file path=ppt/tags/tag56.xml><?xml version="1.0" encoding="utf-8"?>
<p:tagLst xmlns:p="http://schemas.openxmlformats.org/presentationml/2006/main">
  <p:tag name="AS_UNIQUEID" val="17"/>
  <p:tag name="KSO_WM_BEAUTIFY_FLAG" val=""/>
</p:tagLst>
</file>

<file path=ppt/tags/tag57.xml><?xml version="1.0" encoding="utf-8"?>
<p:tagLst xmlns:p="http://schemas.openxmlformats.org/presentationml/2006/main">
  <p:tag name="AS_UNIQUEID" val="18"/>
  <p:tag name="KSO_WM_BEAUTIFY_FLAG" val=""/>
</p:tagLst>
</file>

<file path=ppt/tags/tag58.xml><?xml version="1.0" encoding="utf-8"?>
<p:tagLst xmlns:p="http://schemas.openxmlformats.org/presentationml/2006/main">
  <p:tag name="AS_UNIQUEID" val="19"/>
  <p:tag name="KSO_WM_BEAUTIFY_FLAG" val=""/>
</p:tagLst>
</file>

<file path=ppt/tags/tag59.xml><?xml version="1.0" encoding="utf-8"?>
<p:tagLst xmlns:p="http://schemas.openxmlformats.org/presentationml/2006/main">
  <p:tag name="AS_UNIQUEID" val="20"/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60.xml><?xml version="1.0" encoding="utf-8"?>
<p:tagLst xmlns:p="http://schemas.openxmlformats.org/presentationml/2006/main">
  <p:tag name="AS_UNIQUEID" val="21"/>
  <p:tag name="KSO_WM_BEAUTIFY_FLAG" val=""/>
</p:tagLst>
</file>

<file path=ppt/tags/tag61.xml><?xml version="1.0" encoding="utf-8"?>
<p:tagLst xmlns:p="http://schemas.openxmlformats.org/presentationml/2006/main">
  <p:tag name="AS_UNIQUEID" val="22"/>
  <p:tag name="KSO_WM_BEAUTIFY_FLAG" val=""/>
</p:tagLst>
</file>

<file path=ppt/tags/tag62.xml><?xml version="1.0" encoding="utf-8"?>
<p:tagLst xmlns:p="http://schemas.openxmlformats.org/presentationml/2006/main">
  <p:tag name="AS_UNIQUEID" val="23"/>
  <p:tag name="KSO_WM_BEAUTIFY_FLAG" val=""/>
</p:tagLst>
</file>

<file path=ppt/tags/tag63.xml><?xml version="1.0" encoding="utf-8"?>
<p:tagLst xmlns:p="http://schemas.openxmlformats.org/presentationml/2006/main">
  <p:tag name="AS_UNIQUEID" val="24"/>
  <p:tag name="KSO_WM_BEAUTIFY_FLAG" val=""/>
</p:tagLst>
</file>

<file path=ppt/tags/tag64.xml><?xml version="1.0" encoding="utf-8"?>
<p:tagLst xmlns:p="http://schemas.openxmlformats.org/presentationml/2006/main">
  <p:tag name="AS_UNIQUEID" val="1534"/>
  <p:tag name="KSO_WM_BEAUTIFY_FLAG" val=""/>
  <p:tag name="KSO_WM_UNIT_MEDIACOVER_BTN_POS" val="c"/>
  <p:tag name="KSO_WM_UNIT_MEDIACOVER_BTN_STATE" val="1"/>
  <p:tag name="KSO_WM_UNIT_MEDIACOVER_BTN_STYLE" val="ee0bc779c1f3d7f3e90c96344320e69a"/>
  <p:tag name="KSO_WM_UNIT_MEDIACOVER_RGB" val="000000"/>
  <p:tag name="KSO_WM_UNIT_MEDIACOVER_STYLEID" val="1"/>
  <p:tag name="KSO_WM_UNIT_MEDIACOVER_TEXT" val=""/>
  <p:tag name="KSO_WM_UNIT_MEDIACOVER_TEXTSTATE" val="0"/>
  <p:tag name="KSO_WM_UNIT_MEDIACOVER_TRANSPARENCY" val="0.5"/>
</p:tagLst>
</file>

<file path=ppt/tags/tag65.xml><?xml version="1.0" encoding="utf-8"?>
<p:tagLst xmlns:p="http://schemas.openxmlformats.org/presentationml/2006/main">
  <p:tag name="AS_UNIQUEID" val="6"/>
  <p:tag name="KSO_WM_BEAUTIFY_FLAG" val=""/>
</p:tagLst>
</file>

<file path=ppt/tags/tag66.xml><?xml version="1.0" encoding="utf-8"?>
<p:tagLst xmlns:p="http://schemas.openxmlformats.org/presentationml/2006/main">
  <p:tag name="AS_UNIQUEID" val="7"/>
  <p:tag name="KSO_WM_BEAUTIFY_FLAG" val=""/>
</p:tagLst>
</file>

<file path=ppt/tags/tag67.xml><?xml version="1.0" encoding="utf-8"?>
<p:tagLst xmlns:p="http://schemas.openxmlformats.org/presentationml/2006/main">
  <p:tag name="AS_UNIQUEID" val="29"/>
  <p:tag name="KSO_WM_BEAUTIFY_FLAG" val=""/>
</p:tagLst>
</file>

<file path=ppt/tags/tag68.xml><?xml version="1.0" encoding="utf-8"?>
<p:tagLst xmlns:p="http://schemas.openxmlformats.org/presentationml/2006/main">
  <p:tag name="AS_UNIQUEID" val="31"/>
  <p:tag name="KSO_WM_BEAUTIFY_FLAG" val=""/>
</p:tagLst>
</file>

<file path=ppt/tags/tag69.xml><?xml version="1.0" encoding="utf-8"?>
<p:tagLst xmlns:p="http://schemas.openxmlformats.org/presentationml/2006/main">
  <p:tag name="AS_UNIQUEID" val="32"/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70.xml><?xml version="1.0" encoding="utf-8"?>
<p:tagLst xmlns:p="http://schemas.openxmlformats.org/presentationml/2006/main">
  <p:tag name="AS_UNIQUEID" val="33"/>
  <p:tag name="KSO_WM_BEAUTIFY_FLAG" val=""/>
</p:tagLst>
</file>

<file path=ppt/tags/tag71.xml><?xml version="1.0" encoding="utf-8"?>
<p:tagLst xmlns:p="http://schemas.openxmlformats.org/presentationml/2006/main">
  <p:tag name="AS_UNIQUEID" val="34"/>
</p:tagLst>
</file>

<file path=ppt/tags/tag72.xml><?xml version="1.0" encoding="utf-8"?>
<p:tagLst xmlns:p="http://schemas.openxmlformats.org/presentationml/2006/main">
  <p:tag name="AS_UNIQUEID" val="35"/>
  <p:tag name="KSO_WM_BEAUTIFY_FLAG" val=""/>
</p:tagLst>
</file>

<file path=ppt/tags/tag73.xml><?xml version="1.0" encoding="utf-8"?>
<p:tagLst xmlns:p="http://schemas.openxmlformats.org/presentationml/2006/main">
  <p:tag name="AS_UNIQUEID" val="36"/>
</p:tagLst>
</file>

<file path=ppt/tags/tag74.xml><?xml version="1.0" encoding="utf-8"?>
<p:tagLst xmlns:p="http://schemas.openxmlformats.org/presentationml/2006/main">
  <p:tag name="AS_UNIQUEID" val="37"/>
  <p:tag name="KSO_WM_BEAUTIFY_FLAG" val=""/>
</p:tagLst>
</file>

<file path=ppt/tags/tag75.xml><?xml version="1.0" encoding="utf-8"?>
<p:tagLst xmlns:p="http://schemas.openxmlformats.org/presentationml/2006/main">
  <p:tag name="AS_UNIQUEID" val="38"/>
  <p:tag name="KSO_WM_BEAUTIFY_FLAG" val=""/>
</p:tagLst>
</file>

<file path=ppt/tags/tag76.xml><?xml version="1.0" encoding="utf-8"?>
<p:tagLst xmlns:p="http://schemas.openxmlformats.org/presentationml/2006/main">
  <p:tag name="AS_UNIQUEID" val="39"/>
  <p:tag name="KSO_WM_BEAUTIFY_FLAG" val=""/>
</p:tagLst>
</file>

<file path=ppt/tags/tag77.xml><?xml version="1.0" encoding="utf-8"?>
<p:tagLst xmlns:p="http://schemas.openxmlformats.org/presentationml/2006/main">
  <p:tag name="AS_UNIQUEID" val="40"/>
  <p:tag name="KSO_WM_BEAUTIFY_FLAG" val=""/>
</p:tagLst>
</file>

<file path=ppt/tags/tag78.xml><?xml version="1.0" encoding="utf-8"?>
<p:tagLst xmlns:p="http://schemas.openxmlformats.org/presentationml/2006/main">
  <p:tag name="AS_UNIQUEID" val="41"/>
  <p:tag name="KSO_WM_BEAUTIFY_FLAG" val=""/>
</p:tagLst>
</file>

<file path=ppt/tags/tag79.xml><?xml version="1.0" encoding="utf-8"?>
<p:tagLst xmlns:p="http://schemas.openxmlformats.org/presentationml/2006/main">
  <p:tag name="AS_UNIQUEID" val="42"/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80.xml><?xml version="1.0" encoding="utf-8"?>
<p:tagLst xmlns:p="http://schemas.openxmlformats.org/presentationml/2006/main">
  <p:tag name="AS_UNIQUEID" val="43"/>
  <p:tag name="KSO_WM_BEAUTIFY_FLAG" val=""/>
</p:tagLst>
</file>

<file path=ppt/tags/tag81.xml><?xml version="1.0" encoding="utf-8"?>
<p:tagLst xmlns:p="http://schemas.openxmlformats.org/presentationml/2006/main">
  <p:tag name="AS_UNIQUEID" val="44"/>
  <p:tag name="KSO_WM_BEAUTIFY_FLAG" val=""/>
</p:tagLst>
</file>

<file path=ppt/tags/tag82.xml><?xml version="1.0" encoding="utf-8"?>
<p:tagLst xmlns:p="http://schemas.openxmlformats.org/presentationml/2006/main">
  <p:tag name="AS_UNIQUEID" val="45"/>
  <p:tag name="KSO_WM_BEAUTIFY_FLAG" val=""/>
</p:tagLst>
</file>

<file path=ppt/tags/tag83.xml><?xml version="1.0" encoding="utf-8"?>
<p:tagLst xmlns:p="http://schemas.openxmlformats.org/presentationml/2006/main">
  <p:tag name="KSO_WM_BEAUTIFY_FLAG" val=""/>
</p:tagLst>
</file>

<file path=ppt/tags/tag84.xml><?xml version="1.0" encoding="utf-8"?>
<p:tagLst xmlns:p="http://schemas.openxmlformats.org/presentationml/2006/main">
  <p:tag name="AS_UNIQUEID" val="1523"/>
  <p:tag name="KSO_WM_BEAUTIFY_FLAG" val=""/>
  <p:tag name="KSO_WM_UNIT_MEDIACOVER_BTN_POS" val="c"/>
  <p:tag name="KSO_WM_UNIT_MEDIACOVER_BTN_STATE" val="1"/>
  <p:tag name="KSO_WM_UNIT_MEDIACOVER_BTN_STYLE" val="ee0bc779c1f3d7f3e90c96344320e69a"/>
  <p:tag name="KSO_WM_UNIT_MEDIACOVER_RGB" val="000000"/>
  <p:tag name="KSO_WM_UNIT_MEDIACOVER_STYLEID" val="1"/>
  <p:tag name="KSO_WM_UNIT_MEDIACOVER_TEXT" val=""/>
  <p:tag name="KSO_WM_UNIT_MEDIACOVER_TEXTSTATE" val="0"/>
  <p:tag name="KSO_WM_UNIT_MEDIACOVER_TRANSPARENCY" val="0.5"/>
</p:tagLst>
</file>

<file path=ppt/tags/tag85.xml><?xml version="1.0" encoding="utf-8"?>
<p:tagLst xmlns:p="http://schemas.openxmlformats.org/presentationml/2006/main">
  <p:tag name="AS_UNIQUEID" val="1542"/>
  <p:tag name="KSO_WM_BEAUTIFY_FLAG" val=""/>
  <p:tag name="KSO_WM_DYNAMICNUM_SPEED" val="3"/>
  <p:tag name="KSO_WM_UNIT_DIAGRAM_MODELTYPE" val="dynamicNum"/>
  <p:tag name="KSO_WM_UNIT_DYNMNUM_DGM_ANIMTYPE" val="5"/>
  <p:tag name="KSO_WM_UNIT_DYNMNUM_TYPE" val="1"/>
  <p:tag name="KSO_WM_UNIT_INDEX" val="1684895925395_1_1"/>
  <p:tag name="KSO_WM_UNIT_MEDIACOVER_BTN_POS" val="c"/>
  <p:tag name="KSO_WM_UNIT_MEDIACOVER_BTN_STATE" val="1"/>
  <p:tag name="KSO_WM_UNIT_MEDIACOVER_BTN_STYLE" val="ee0bc779c1f3d7f3e90c96344320e69a"/>
  <p:tag name="KSO_WM_UNIT_MEDIACOVER_RGB" val="000000"/>
  <p:tag name="KSO_WM_UNIT_MEDIACOVER_STYLEID" val="1"/>
  <p:tag name="KSO_WM_UNIT_MEDIACOVER_TEXT" val=""/>
  <p:tag name="KSO_WM_UNIT_MEDIACOVER_TEXTSTATE" val="0"/>
  <p:tag name="KSO_WM_UNIT_MEDIACOVER_TRANSPARENCY" val="0.5"/>
  <p:tag name="KSO_WM_UNIT_TYPE" val="ζ_h_f"/>
</p:tagLst>
</file>

<file path=ppt/tags/tag86.xml><?xml version="1.0" encoding="utf-8"?>
<p:tagLst xmlns:p="http://schemas.openxmlformats.org/presentationml/2006/main">
  <p:tag name="AS_UNIQUEID" val="1550"/>
</p:tagLst>
</file>

<file path=ppt/tags/tag87.xml><?xml version="1.0" encoding="utf-8"?>
<p:tagLst xmlns:p="http://schemas.openxmlformats.org/presentationml/2006/main">
  <p:tag name="AS_UNIQUEID" val="1551"/>
</p:tagLst>
</file>

<file path=ppt/tags/tag88.xml><?xml version="1.0" encoding="utf-8"?>
<p:tagLst xmlns:p="http://schemas.openxmlformats.org/presentationml/2006/main">
  <p:tag name="AS_UNIQUEID" val="58"/>
  <p:tag name="KSO_WM_BEAUTIFY_FLAG" val=""/>
</p:tagLst>
</file>

<file path=ppt/tags/tag89.xml><?xml version="1.0" encoding="utf-8"?>
<p:tagLst xmlns:p="http://schemas.openxmlformats.org/presentationml/2006/main">
  <p:tag name="AS_UNIQUEID" val="57"/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ags/tag90.xml><?xml version="1.0" encoding="utf-8"?>
<p:tagLst xmlns:p="http://schemas.openxmlformats.org/presentationml/2006/main">
  <p:tag name="AS_UNIQUEID" val="1534"/>
  <p:tag name="KSO_WM_BEAUTIFY_FLAG" val=""/>
  <p:tag name="KSO_WM_UNIT_MEDIACOVER_BTN_POS" val="c"/>
  <p:tag name="KSO_WM_UNIT_MEDIACOVER_BTN_STATE" val="1"/>
  <p:tag name="KSO_WM_UNIT_MEDIACOVER_BTN_STYLE" val="ee0bc779c1f3d7f3e90c96344320e69a"/>
  <p:tag name="KSO_WM_UNIT_MEDIACOVER_RGB" val="000000"/>
  <p:tag name="KSO_WM_UNIT_MEDIACOVER_STYLEID" val="1"/>
  <p:tag name="KSO_WM_UNIT_MEDIACOVER_TEXT" val=""/>
  <p:tag name="KSO_WM_UNIT_MEDIACOVER_TEXTSTATE" val="0"/>
  <p:tag name="KSO_WM_UNIT_MEDIACOVER_TRANSPARENCY" val="0.5"/>
</p:tagLst>
</file>

<file path=ppt/tags/tag91.xml><?xml version="1.0" encoding="utf-8"?>
<p:tagLst xmlns:p="http://schemas.openxmlformats.org/presentationml/2006/main">
  <p:tag name="AS_UNIQUEID" val="65"/>
  <p:tag name="KSO_WM_BEAUTIFY_FLAG" val=""/>
</p:tagLst>
</file>

<file path=ppt/tags/tag92.xml><?xml version="1.0" encoding="utf-8"?>
<p:tagLst xmlns:p="http://schemas.openxmlformats.org/presentationml/2006/main">
  <p:tag name="AS_UNIQUEID" val="94"/>
  <p:tag name="KSO_WM_BEAUTIFY_FLAG" val=""/>
</p:tagLst>
</file>

<file path=ppt/tags/tag93.xml><?xml version="1.0" encoding="utf-8"?>
<p:tagLst xmlns:p="http://schemas.openxmlformats.org/presentationml/2006/main">
  <p:tag name="AS_UNIQUEID" val="95"/>
  <p:tag name="KSO_WM_BEAUTIFY_FLAG" val=""/>
</p:tagLst>
</file>

<file path=ppt/tags/tag94.xml><?xml version="1.0" encoding="utf-8"?>
<p:tagLst xmlns:p="http://schemas.openxmlformats.org/presentationml/2006/main">
  <p:tag name="AS_UNIQUEID" val="96"/>
  <p:tag name="KSO_WM_BEAUTIFY_FLAG" val=""/>
</p:tagLst>
</file>

<file path=ppt/tags/tag95.xml><?xml version="1.0" encoding="utf-8"?>
<p:tagLst xmlns:p="http://schemas.openxmlformats.org/presentationml/2006/main">
  <p:tag name="AS_UNIQUEID" val="97"/>
</p:tagLst>
</file>

<file path=ppt/tags/tag96.xml><?xml version="1.0" encoding="utf-8"?>
<p:tagLst xmlns:p="http://schemas.openxmlformats.org/presentationml/2006/main">
  <p:tag name="KSO_WM_BEAUTIFY_FLAG" val=""/>
</p:tagLst>
</file>

<file path=ppt/tags/tag97.xml><?xml version="1.0" encoding="utf-8"?>
<p:tagLst xmlns:p="http://schemas.openxmlformats.org/presentationml/2006/main">
  <p:tag name="AS_UNIQUEID" val="1534"/>
  <p:tag name="KSO_WM_BEAUTIFY_FLAG" val=""/>
  <p:tag name="KSO_WM_UNIT_MEDIACOVER_BTN_POS" val="c"/>
  <p:tag name="KSO_WM_UNIT_MEDIACOVER_BTN_STATE" val="1"/>
  <p:tag name="KSO_WM_UNIT_MEDIACOVER_BTN_STYLE" val="ee0bc779c1f3d7f3e90c96344320e69a"/>
  <p:tag name="KSO_WM_UNIT_MEDIACOVER_RGB" val="000000"/>
  <p:tag name="KSO_WM_UNIT_MEDIACOVER_STYLEID" val="1"/>
  <p:tag name="KSO_WM_UNIT_MEDIACOVER_TEXT" val=""/>
  <p:tag name="KSO_WM_UNIT_MEDIACOVER_TEXTSTATE" val="0"/>
  <p:tag name="KSO_WM_UNIT_MEDIACOVER_TRANSPARENCY" val="0.5"/>
</p:tagLst>
</file>

<file path=ppt/tags/tag98.xml><?xml version="1.0" encoding="utf-8"?>
<p:tagLst xmlns:p="http://schemas.openxmlformats.org/presentationml/2006/main">
  <p:tag name="KSO_WM_BEAUTIFY_FLAG" val=""/>
</p:tagLst>
</file>

<file path=ppt/tags/tag99.xml><?xml version="1.0" encoding="utf-8"?>
<p:tagLst xmlns:p="http://schemas.openxmlformats.org/presentationml/2006/main">
  <p:tag name="AS_UNIQUEID" val="66"/>
  <p:tag name="KSO_WM_BEAUTIFY_FLAG" val=""/>
  <p:tag name="KSO_WM_UNIT_TABLE_BEAUTIFY" val="smartTable{559cbbdb-0676-4b05-9a85-152f20c5fb48}"/>
  <p:tag name="TABLE_ENDDRAG_ORIGIN_RECT" val="673*195"/>
  <p:tag name="TABLE_ENDDRAG_RECT" val="24*74*673*195"/>
</p:tagLst>
</file>

<file path=ppt/theme/theme1.xml><?xml version="1.0" encoding="utf-8"?>
<a:theme xmlns:a="http://schemas.openxmlformats.org/drawingml/2006/main" name="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" panose="020B0604020202020204" pitchFamily="34" charset="0"/>
            <a:ea typeface="华文细黑" panose="0201060004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" panose="020B0604020202020204" pitchFamily="34" charset="0"/>
            <a:ea typeface="华文细黑" panose="02010600040101010101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3117</Words>
  <Application>WPS 演示</Application>
  <PresentationFormat>全屏显示(4:3)</PresentationFormat>
  <Paragraphs>354</Paragraphs>
  <Slides>29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47" baseType="lpstr">
      <vt:lpstr>Arial</vt:lpstr>
      <vt:lpstr>宋体</vt:lpstr>
      <vt:lpstr>Wingdings</vt:lpstr>
      <vt:lpstr>华文细黑</vt:lpstr>
      <vt:lpstr>Calibri</vt:lpstr>
      <vt:lpstr>草檀斋毛泽东字体</vt:lpstr>
      <vt:lpstr>华文彩云</vt:lpstr>
      <vt:lpstr>方正启体繁体</vt:lpstr>
      <vt:lpstr>微软雅黑</vt:lpstr>
      <vt:lpstr>黑体</vt:lpstr>
      <vt:lpstr>华文楷体</vt:lpstr>
      <vt:lpstr>Times New Roman</vt:lpstr>
      <vt:lpstr>Book Antiqua</vt:lpstr>
      <vt:lpstr>Arial Unicode MS</vt:lpstr>
      <vt:lpstr>楷体</vt:lpstr>
      <vt:lpstr>Cambria Math</vt:lpstr>
      <vt:lpstr>默认设计模板</vt:lpstr>
      <vt:lpstr>Equation.DSMT4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温州第二高级中学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WZEG_Teacher</dc:creator>
  <cp:lastModifiedBy>周星</cp:lastModifiedBy>
  <cp:revision>67</cp:revision>
  <dcterms:created xsi:type="dcterms:W3CDTF">2007-08-21T06:34:00Z</dcterms:created>
  <dcterms:modified xsi:type="dcterms:W3CDTF">2023-07-13T05:36:42Z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2052-11.1.0.14309</vt:lpwstr>
  </property>
  <property fmtid="{D5CDD505-2E9C-101B-9397-08002B2CF9AE}" pid="3" name="ICV">
    <vt:lpwstr>410C8D11392F4E1E907A91B84616C060_12</vt:lpwstr>
  </property>
</Properties>
</file>